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Songs and Poems in English: Words That Sing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стихи на английском: учимся с ритмом и рифмой.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и стихи помогают учить английский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классе уже можно повторять знакомые слова через песню и стих. Короткие рифмовки помогают запомнить цвета, числа, животных и приветствия, а повторение делает урок лёгким, живым и очень запоминающимся.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песни и стихотворения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 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песня, и стихотворение состоят из строк, которые удобно читать и слушать по очереди. Такой формат помогает не теряться и лучше замечать, где заканчивается одна мысль и начинается другая.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текстах часто есть ритм — ровный рисунок слов, который хочется повторять. Он делает речь яснее, а чтение вслух — более уверенным и выразительным, даже если слов совсем немного.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 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стихи любят рифму и повторяющиеся слова. Когда окончания похожи, текст звучит звонко и легко остаётся в памяти, как маленькая музыкальная игра для уха и языка.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бывают весёлыми, спокойными, смешными или мечтательными. Благодаря коротким фразам ученику легче услышать смысл, произнести слова и запомнить их без лишнего напряжения.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Rhythm: слова идут в такт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рисунок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 — это повторяющийся рисунок звучания. Он помогает английским словам идти друг за другом одинаково уверенно, словно по ступенькам, чтобы песню или стихотворение было легче читать и петь.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 шаги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удобно почувствовать через хлопки, шаги или лёгкий стук ладонью по столу. Когда движение совпадает со словами, дети быстрее понимают, где звучит ударение и как держать темп.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ритм помогает читать не спеша и не «проглатывать» окончания. Каждая строка звучит чётче, а смысл текста становится понятнее даже при первом знакомстве с новыми словами.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можно сравнить с барабаном или маршем маленьких шагов. Он делает английскую речь собранной и живой, поэтому даже короткая фраза звучит как маленькая мелодия.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Rhyme: похожие окончания слов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появляется, когда слова в конце строк звучат похоже. Это создаёт приятное звуковое совпадение, из-за которого английский текст становится звонким, весёлым и особенно запоминающимся.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хорошо подходят пары слов cat — hat, sun — fun, tree — three. Такие примеры легко услышать, повторить и даже придумать к ним свои маленькие рифмы.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в строках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детских стихах рифмующиеся слова часто стоят в конце строк, иногда через одну. Такой порядок делает текст похожим на игру, где у каждого слова есть своё звучное «эхо».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рифмуются, их проще удержать в памяти. Ребёнок слышит знакомое окончание и быстрее вспоминает всю строку, а значит, читать и повторять текст становится намного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300" y="1512375"/>
            <a:ext cx="16537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английские песни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Greetings songs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помогают здороваться по-английски и повторять hello, good morning и goodbye. Они подходят для начала урока, создают дружелюбное настроение и сразу вовлекают весь класс.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Counting songs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Считалочки закрепляют числа от one до ten и дальше, если нужно. Ритм и повторение помогают считать вслух вместе, почти как игру, где каждый ответ звучит уверенно и дружно.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 songs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 движениями соединяют слова и действия: clap, jump, sit down, turn around. Они особенно нравятся детям, потому что язык запоминается быстрее, когда тело тоже участвует.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Bedtime songs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колыбельные звучат мягко и тихо. В них часто есть простые слова, плавный ритм и доброжелательное настроение, которое помогает расслабиться и услышать английский без 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английские стихи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стихи часто совсем небольшие: несколько строк, простые слова и понятный смысл. Такой текст легко прочитать вслух и быстро запомнить, даже если это первое знакомство со стихами на английском.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Chant и rhyme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материалах для детей часто встречаются chant и nursery rhyme. Эти тексты звучат как дружный речитатив: в них много повторов, ритма и слов, которые хочется произнести ещё раз.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для младших школьников обычно говорят о животных, семье, школе, погоде или игрушках. Когда тема уже знакома, ребёнку легче понять смысл и представить картинку, о которой идёт речь.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стихотворения строятся на одной повторяющейся фразе. Это помогает удерживать слова в памяти и делает чтение похожим на маленькую игру, где каждая строка звучит немного как припев.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яблоки и синее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слова умеют рисовать картинку без карандаша. Когда ребёнок слышит red apple или blue sky, в воображении сразу появляются яркие предметы и понятные цвета. Так язык становится живым и наглядным.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кот и зелёное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small cat и green tree помогают представить тихий двор или весёлый сад. Даже короткая строка в песне или стихе может превратиться в целую сцену, если в ней есть знакомые прилагательные и предметы.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птицы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 bright sun, tiny birds и happy friends создают тёплое настроение. Ребёнок не просто слышит слова, а видит их как маленькую картинку, которую легко запомнить и потом назвать по-английски.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paint pictures in the mind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songs are easy to remember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Melody helps memory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подсказывает слова, словно мягкая дорожка. Когда песня повторяется, ребёнок быстрее вспоминает нужную фразу и поёт увереннее, даже если сначала он знает только несколько слов.
</a:t>
            </a:r>
            <a:endParaRPr lang="en-US" sz="1244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Repetition makes it clear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или выражение слышится несколько раз подряд, поэтому оно лучше закрепляется в памяти. Повторение помогает не только запомнить текст, но и заметить знакомые английские слова.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Chorus stays in mind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обычно самый яркий и самый короткий. Строки вроде la-la-la или clap your hands легко подхватываются всем классом и остаются в голове гораздо дольше обычного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poems help speaking and reading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учат произносить слова ясно и не слишком быстро. Короткие строки подсказывают, где сделать паузу, чтобы речь звучала аккуратно и понятно для слушателей.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слух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слушает рифмовку, он начинает замечать похожие окончания слов и ударение. Это помогает лучше различать английские звуки и внимательнее вслушиваться в речь.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читать по строкам, поэтому ученик не путается и не спешит. Такой формат особенно полезен на уроке, когда нужно читать выразительно и уверенно.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рифмы легко запомнить, а затем повторить без подсказки. Это тренирует память, внимание и помогает детям чувствовать себя смелее, когда нужно отвечать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звучит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урока песня помогает детям быстрее включиться в работу и не стесняться говорить. Когда весь класс поёт вместе, новые слова звучат дружелюбно и запоминаются почти сами собой, словно прилипают к мелодии.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на 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песни часто слышны дома, на днях рождения и школьных праздниках. Ребята подпевают знакомым словам, улыбаются и повторяют простые фразы, потому что музыка делает их понятными и весёлыми.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физминутки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 и коротких разминок песня помогает двигаться в одном ритме. Дети хлопают, прыгают, тянутся вверх и повторяют команды на английском, а урок становится живым и совсем не скучным.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 повседневной жизни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 книгах и в школе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встречает короткое стихотворение на странице учебника. В нём обычно мало строк, простые слова и картинка, которая сразу подсказывает смысл.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стихотворение читают вслух на уроке или разучивают хором. Учитель помогает заметить рифму, паузы и знакомые слова из тем school, family, animals и seasons.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маленький стих может превратиться в выступление. Дети читают его выразительно, как маленькую историю, и показывают, что английские строки можно не только читать, но и играть.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 nursery rhymes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давние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народные песни и рифмовки появились давно и передавались устно. Поэтому их авторы часто неизвестны, а сами тексты сохранили простые слова и лёгкий, запоминающийся ритм.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рифмовках часто повторяются целые строки или отдельные слова. Это делает текст похожим на игру и помогает детям быстро подхватывать слова, даже если они слышат их впервые.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детские рифмовки, такие как Twinkle, Twinkle, Little Star и Humpty Dumpty, легко узнаются по звучанию. Они короткие, весёлые и хорошо подходят для первого знакомства с английским ритмом.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чтения и пения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Nursery rhymes можно читать, декламировать и петь. Один и тот же текст звучит по-разному, но всегда остаётся понятным, дружелюбным и немного волшебным для младших школьников.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песни и стихи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конкретный автор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авторских песен и стихов есть создатель: songwriter, poet или composer. Это значит, что текст не пришёл из далёкой традиции, а был придуман одним человеком.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простых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старается подобрать короткие и ясные слова, чтобы детям было легко читать и понимать текст. При этом слова звучат красиво, а смысл остаётся понятным и добрым.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маленькая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стихотворение часто похоже на мини-историю о дружбе, школе, природе или мечте. В нём есть настроение, а не только рифма, поэтому текст хочется дослушать до конца.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ключевых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материалах такие тексты нередко содержат повторяющиеся слова и фразы. Это помогает запоминать новый английский язык и делает стихотворение удобным для чтения вслух.
</a:t>
            </a:r>
            <a:endParaRPr lang="en-US" sz="11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слова работают вместе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оживляет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попадают в мелодию, они начинают звучать ярче и эмоциональнее. Даже простая фраза может стать весёлой, спокойной или торжественной — всё зависит от музыки.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легко подхватить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песнях часто есть chorus — повторяющаяся часть. Её быстро запоминают, потому что она возвращается снова и снова, как знакомый друг на уроке.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слышится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понять, о чём поёт песня, а музыка подсказывает настроение. Вместе они делают текст понятным даже тогда, когда ребёнок знает ещё не все слова.
</a:t>
            </a:r>
            <a:endParaRPr lang="en-US" sz="11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песня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простой идеи постепенно появляется детская английская песня.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стихотворение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тему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тема: animals, toys, weather, school life или friendship. Она задаёт настроение стихотворения и подсказывает, какие слова будут особенно понятными для детей.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ищет короткие и ясные слова, которые легко произнести по-английски. Такие слова звучат естественно и помогают строкам быть простыми, но выразительными.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рифму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появляются рифма и ритм. Строки начинают звучать стройно, и стихотворение хочется читать вслух ещё раз, чтобы услышать его мелодию.
</a:t>
            </a:r>
            <a:endParaRPr lang="en-US" sz="1198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детский стих читается легко и без спешки. Если строки приятно произносить и они хорошо запоминаются, значит, стихотворение удалось.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84" y="1512375"/>
            <a:ext cx="256331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30275"/>
            <a:ext cx="257400" cy="22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30275"/>
            <a:ext cx="257400" cy="228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обращать внимание в песне или стихе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почувствовать, весёлый ли текст, спокойный ли он или немного мечтательный. Настроение помогает понять общий смысл даже до перевода каждого слова.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 фразы делают текст легче для запоминания. Если что-то звучит снова и снова, значит, это важная часть песни или стихотворения.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Рифмующиеся окончания слов помогают услышать красоту английской речи. Рифма делает строки звонкими, а иногда даже немного смешными.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где слова звучат громче, а где мягче. Так ребёнок учится читать выразительно и слышать, как английский язык меняет интонацию.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знакомых слов, например hello, happy, little или friend, уже помогают понять текст. Из таких слов складывается общий смысл и уверенность в чтении.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стихи вокруг нас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мультфильмах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короткие стихи часто звучат в мультфильмах. Они помогают героям запомниться, а зрителям — услышать английские слова в яркой и весёлой ситуации.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рифмовки помогают повторять новые темы без скуки. Короткая строка, знакомый ритм и простые слова делают урок похожим на маленькую игру.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праздниках песня или стих создают особое настроение. Дети выступают вместе, поддерживают друг друга и чувствуют, что английский язык можно использовать смело и красиво.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песню можно спеть перед сном, в дороге или во время игры. Так английский входит в повседневную жизнь мягко и естественно, без лишнего напряжения.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нам песни и стихи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стихи делают английский язык живым, понятным и приятным. Они помогают запоминать слова, слышать ритм, тренировать произношение и читать выразительно. А ещё учат учиться с удовольствием.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2026-05-30T08:01:49Z</dcterms:created>
  <dcterms:modified xsi:type="dcterms:W3CDTF">2026-05-30T08:01:49Z</dcterms:modified>
</cp:coreProperties>
</file>