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 Marvellous Play It Was! — обсуждение спектакля на уроке английского языка
</a:t>
            </a:r>
            <a:endParaRPr lang="en-US" sz="293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оценка, эмоции и короткий review о сильном спектакле.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 как тема для учебного анализа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 помогает объединить speaking, reading и writing: ученики анализируют конфликт, персонажей, атмосферу и реакцию зрителей, а затем формулируют аргументированное мнение на английском языке.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play memorable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спектакль строится на ясном конфликте, развитии событий и продуманной развязке. Зритель следит за действием, потому что каждая сцена логично усиливает напряжение и подводит к смысловому итогу.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герои с понятными целями, слабостями и внутренними противоречиями. Их поступки, реплики и реакции делают историю убедительной и позволяют аудитории сопереживать происходящему на сцене.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эффект возникает, когда в пьесе есть дилемма, переломный момент и ощущение важного выбора. Именно в такие эпизоды внимание зрителей становится особенно сосредоточенным.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художественных средств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актёров, визуальное решение и ритм постановки должны работать согласованно. Тогда сюжет воспринимается не как набор эпизодов, а как цельное художественное высказывание.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послевкусие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спектакли оставляют после себя не только сюжетное воспоминание, но и устойчивое эмоциональное впечатление. После финала зритель продолжает размышлять о теме, героях и авторской идее.
</a:t>
            </a:r>
            <a:endParaRPr lang="en-US" sz="7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Stage design, light and visual atmosphere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Сценография задаёт место действия, исторический фон и общий характер сцены. Даже минималистичная декорация может быть выразительной, если она точно подчёркивает смысл происходящего.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направляет взгляд зрителя на важные детали и создаёт контраст между героями. С его помощью усиливаются напряжение, одиночество, ожидание или внезапный поворот.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Реквизит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 сцене делают мир спектакля убедительнее и помогают понять бытовую, социальную или историческую среду. Небольшая вещь иногда раскрывает больше, чем длинная реплика.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как 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сообщает о статусе, характере и эпохе персонажа ещё до того, как он заговорит. Цвет, форма и фактура одежды работают как визуальная подсказка для зрителя.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театрального впечатления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спектакля работают вместе и формируют цельное зрительское впечатление.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спектакля рождается из взаимодействия действия, игры и оформления, а не из одного отдельно взятого приёма.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компонентов театрального анализа для урока английского языка.
</a:t>
            </a:r>
            <a:endParaRPr lang="en-US" sz="6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влияния компонентов, заданная в плане презентации.
</a:t>
            </a:r>
            <a:endParaRPr lang="en-US" sz="74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итоговую оценку спектакля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зритель прежде всего реагирует на убедительность игры и силу конфликта, а оформление поддерживает общий эмоциональный эффект.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acting и plot; сценическое оформление усиливает впечатление, но не заменяет драматическую основу.
</a:t>
            </a:r>
            <a:endParaRPr lang="en-US" sz="1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Characters as the source of audience interest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становится интересным, когда у него есть ясное стремление и понятная причина действовать. Зритель следит за ним внимательнее, если цель сталкивается с серьёзными препятствиями и внутренними сомнениями.
</a:t>
            </a:r>
            <a:endParaRPr lang="en-US" sz="1151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герой не бывает полностью однозначным: он ошибается, колеблется и делает трудный выбор. Именно такие противоречия создают драматическую глубину и делают образ правдоподобным.
</a:t>
            </a:r>
            <a:endParaRPr lang="en-US" sz="1133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говорить помогает раскрыть характер не меньше, чем поступки. По словарю, интонации и паузам можно понять уровень уверенности, эмоциональное состояние и отношения с другими персонажами.
</a:t>
            </a:r>
            <a:endParaRPr lang="en-US" sz="1196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стрессом особенно заметны истинные качества героя: смелость, слабость, честность или эгоизм. Поэтому ключевые сцены часто строятся так, чтобы показать изменение поведения в критический момент.
</a:t>
            </a:r>
            <a:endParaRPr lang="en-US" sz="11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dramatic action develops in a play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драматического действия в театральной пьесе.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Actor’s performance: voice, gesture and facial expression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держит зал
</a:t>
            </a:r>
            <a:pPr algn="ctr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вышел на сцену почти шёпотом, и зал мгновенно замолчал. Затем темп речи изменился, а последняя фраза прозвучала твёрдо и резко, словно точка в споре, который только что достиг предела напряжения.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вместо длинных объяснений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сцене герой не произнёс почти ничего, но его сжатые руки и напряжённая осанка сказали больше любого монолога. Такая пластика помогает зрителю читать эмоции и понимать скрытый конфликт без лишних слов.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 момент выбора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решающий момент, крупный план на сцене невозможен, поэтому особенно важны взгляд, мимика и пауза. Именно они позволяют увидеть страх, сомнение и внутреннее усилие, из которого рождается поступок.
</a:t>
            </a:r>
            <a:endParaRPr lang="en-US" sz="9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language for expressing opinion about a play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9251" y="1574025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общего впечатления используйте простые, но точные конструкции: The play was moving, The performance was powerful, The cast was outstanding. Такие фразы сразу задают ясную и уверенную оценку.
</a:t>
            </a:r>
            <a:endParaRPr lang="en-US" sz="1207" dirty="0"/>
          </a:p>
        </p:txBody>
      </p:sp>
      <p:sp>
        <p:nvSpPr>
          <p:cNvPr id="12" name="Text 3"/>
          <p:cNvSpPr txBox="1"/>
          <p:nvPr/>
        </p:nvSpPr>
        <p:spPr>
          <a:xfrm>
            <a:off x="3460249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спектакля полезны слова atmosphere, tension, performance, scene, dialogue, audience, emotion, message, climax и twist. Они помогают говорить не только о сюжете, но и о художественном воздействии.
</a:t>
            </a:r>
            <a:endParaRPr lang="en-US" sz="1182" dirty="0"/>
          </a:p>
        </p:txBody>
      </p:sp>
      <p:sp>
        <p:nvSpPr>
          <p:cNvPr id="13" name="Text 4"/>
          <p:cNvSpPr txBox="1"/>
          <p:nvPr/>
        </p:nvSpPr>
        <p:spPr>
          <a:xfrm>
            <a:off x="579214" y="3379749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спектакль вызвал сильный отклик, можно сказать that it was deeply impressive or remarkably effective. Такие формулировки подчёркивают эмоциональную убедительность и качество исполнения.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3460250" y="3379724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review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отзыве важно назвать тему, отметить две-три сильные стороны и закончить общей оценкой. Это делает ответ структурированным, логичным и подходящим для школьного анализа.
</a:t>
            </a:r>
            <a:endParaRPr lang="en-US" sz="1225" dirty="0"/>
          </a:p>
        </p:txBody>
      </p:sp>
      <p:sp>
        <p:nvSpPr>
          <p:cNvPr id="15" name="Text 6"/>
          <p:cNvSpPr txBox="1"/>
          <p:nvPr/>
        </p:nvSpPr>
        <p:spPr>
          <a:xfrm>
            <a:off x="6341256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Усилители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оценку точнее, добавляйте absolutely, remarkably, especially, deeply, highly или surprisingly. Эти слова усиливают аргумент и показывают, что впечатление было продуманным, а не случайным.
</a:t>
            </a:r>
            <a:endParaRPr lang="en-US" sz="11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форм искусства в рамках темы театра и экрана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кино: сравнение для 11 класса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спектакль отличается от фильма как художественного опыта и почему живое исполнение ценится особенно высоко.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сильнее всего ценится за непосредственность, совместное пространство и неповторимость каждого показа; кино выигрывает в точности визуальной организации.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эмоционального восприятия спектакля для учебного анализа
</a:t>
            </a:r>
            <a:endParaRPr lang="en-US" sz="67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зрительского восприятия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типичный ход зрительского переживания: от сдержанного внимания к пику напряжения и затем к устойчивому впечатлению после финала.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эмоциональный подъём связан с кульминацией; затем финал закрепляет смысл и оставляет у зрителя длительный отклик.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музыки, звуков и тишины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фон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задаёт общий эмоциональный тон, помогает переключать сцены и объединяет эпизоды в единый ритм, делая восприятие спектакля более цельным и выразительным.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эффекты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стук двери, дождь или шум толпы усиливают правдоподобие сценического мира и помогают зрителю глубже поверить в происходящее на сцене.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без звука может оказаться выразительнее музыки: она подчёркивает важную реплику, жест, взгляд или момент сложного выбора персонажа.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Музыкально-звуковое решение управляет ритмом спектакля и направляет внимание зала, усиливая напряжение там, где сюжет требует особой сосредоточенности.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как знак характера и исторического периода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сразу сообщает, к какому кругу относится персонаж: его возраст, профессию, положение в обществе и степень власти можно понять ещё до первых реплик.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ткань, силуэт и детали одежды нередко подчёркивают особенности личности, скрытые противоречия и различия между главным героем, оппонентом и второстепенными фигурами.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и 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или осознанная стилизация помогают зрителю определить время действия, а также увидеть, как оформление костюмов поддерживает общий художественный замысел спектакля.
</a:t>
            </a:r>
            <a:endParaRPr lang="en-US" sz="11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 система художественных знаков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сцена передаёт смысл не только через текст, но и через визуальные и звуковые элементы, которые работают как единая система знаков.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сценический элемент несёт информацию и работает на общий эффект; декорация, свет и звук важны не сами по себе, а как носители смысла.
</a:t>
            </a:r>
            <a:endParaRPr lang="en-US" sz="1118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выразительных средств театра в школьном курсе английского языка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зритель сопереживает персонажам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ситуации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возникает, когда герои сталкиваются с понятными каждому переживаниями: дружбой, верностью, страхом, ревностью или ответственностью. Зритель узнаёт в них собственный жизненный опыт.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становится интересным не только из-за поступков, но и из-за сомнений, слабостей и противоречий. Именно внутренняя борьба делает образ психологически убедительным.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общие вопросы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частная история соединяется с более широкими темами — честностью, прощением, выбором и долгом, — спектакль приобретает универсальное значение и эмоциональную глубину.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под давлением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сильное впечатление производят герои, которые меняются под влиянием обстоятельств. Их решения, ошибки и реакция на давление помогают зрителю вовлечься в действие.
</a:t>
            </a:r>
            <a:endParaRPr lang="en-US" sz="11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факторов зрительского запоминания финальной сцены
</a:t>
            </a:r>
            <a:endParaRPr lang="en-US" sz="72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финальную сцену незабываемой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запоминается не только событием, но и тем, как он формулирует итог конфликта и оставляет у зрителя эмоциональный и смысловой отклик.
</a:t>
            </a:r>
            <a:endParaRPr lang="en-US" sz="1117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создаёт эмоциональное завершение, усиленное неожиданным поворотом и точным финальным образом или репликой.
</a:t>
            </a:r>
            <a:endParaRPr lang="en-US" sz="11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спектакля на уроке английского языка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9251" y="1574025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идея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определить, насколько спектакль целостен по замыслу: есть ли в нём ясная тема, логика развития конфликта и убедительное художественное высказывание.
</a:t>
            </a:r>
            <a:endParaRPr lang="en-US" sz="1334" dirty="0"/>
          </a:p>
        </p:txBody>
      </p:sp>
      <p:sp>
        <p:nvSpPr>
          <p:cNvPr id="12" name="Text 3"/>
          <p:cNvSpPr txBox="1"/>
          <p:nvPr/>
        </p:nvSpPr>
        <p:spPr>
          <a:xfrm>
            <a:off x="3460249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актёров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Оцениваются естественность речи, выразительность жестов, точность интонации и способность передать отношения между персонажами без излишней театральности.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579214" y="3379749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Декорации, свет, костюмы и звук рассматриваются как средства, которые поддерживают атмосферу и помогают зрителю лучше понять время, место и характеры.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3460250" y="3379724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 с доказательствами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не просто сказать, понравился ли спектакль, а объяснить своё мнение примерами из сцен, реплик, образов и сценических эффектов.
</a:t>
            </a:r>
            <a:endParaRPr lang="en-US" sz="1318" dirty="0"/>
          </a:p>
        </p:txBody>
      </p:sp>
      <p:sp>
        <p:nvSpPr>
          <p:cNvPr id="15" name="Text 6"/>
          <p:cNvSpPr txBox="1"/>
          <p:nvPr/>
        </p:nvSpPr>
        <p:spPr>
          <a:xfrm>
            <a:off x="6341256" y="1574000"/>
            <a:ext cx="24693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Режиссура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отметить, насколько удачно организовано сценическое действие, насколько динамично сменяются эпизоды и помогает ли постановка раскрытию основного смысла.
</a:t>
            </a:r>
            <a:endParaRPr lang="en-US" sz="13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зрителя: от первого впечатления к осмыслению
</a:t>
            </a:r>
            <a:endParaRPr lang="en-US" sz="2334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восприятия спектакля на уроке анализа.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why the play was marvellous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Спектакль запомнился благодаря сильному сюжету, убедительной игре актёров и выразительным сценическим средствам, которые вместе создали цельное, эмоционально насыщенное и по-настоящему значимое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2026-05-31T19:32:22Z</dcterms:created>
  <dcterms:modified xsi:type="dcterms:W3CDTF">2026-05-31T19:32:22Z</dcterms:modified>
</cp:coreProperties>
</file>