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живёшь: каждый день, как маленькое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ребёнка полна важных мелочей, которые делают её яркой и доброй.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— тоже часть большого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начинается рядом: дома, в школе, во дворе и на улице. Мы замечаем природу, людей, правила жизни и то, как каждый день влияет на самочувствие и настроение.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умывания, завтрака и сборов в школу. В это время особенно важны привычки, которые помогают проснуться, не забыть нужные вещи и выйти из дома спокойно.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школе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ребёнок читает, пишет, считает и отвечает на вопросы. Между занятиями есть перемены, игры и разговоры, а в классе часто появляются новые мысли и маленькие открытия.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пойти на прогулку, в кружок, сделать домашнее задание или немного отдохнуть. В это время день становится тише, а у ребёнка появляется возможность восстановить силы.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отдых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собирается дома, обсуждает день, ужинает и готовится ко сну. Даже обычные вечерние минуты запоминаются, потому что в них есть спокойствие, забота и тепло.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ребёнка состоит из знакомых дел и новых впечатлений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задаёт начало всему дню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того, как ребёнок открывает глаза и настраивается на новый день. Спокойный подъём помогает не спешить и сразу почувствовать себя собранным и бодрым.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особенно важно поесть, чтобы хватило сил на уроки и игры. Завтрак даёт энергию, а ещё создаёт приятное ощущение заботы перед выходом из дома.
</a:t>
            </a:r>
            <a:endParaRPr lang="en-US" sz="866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школы тоже часть дня: по дороге можно увидеть знакомые дома, деревья, двор и соседей. Эта короткая прогулка помогает окончательно проснуться и настроиться на учёбу.
</a:t>
            </a:r>
            <a:endParaRPr lang="en-US" sz="776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Умывание, зарядка и чистая одежда помогают проснуться и чувствовать себя аккуратно. Такие простые действия делают утро понятным и готовят ребёнка к занятиям без лишней суеты.
</a:t>
            </a:r>
            <a:endParaRPr lang="en-US" sz="7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187" y="3527269"/>
            <a:ext cx="290925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место, где каждый день можно узнать что-то новое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ребёнок читает тексты, пишет в тетради и узнаёт новые слова. Эти действия помогают лучше понимать мир и уверенно выражать свои мысли.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задачи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учит считать, сравнивать и рассуждать. Когда ответы не сразу получаются, это не беда: именно так тренируются внимание и терпение.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слушать других, договариваться и помогать одноклассникам. Совместная работа показывает, что знания легче осваивать, когда каждый старается не только для себя.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 ребёнок узнаёт о природе, людях и правилах жизни. Каждый ответ и каждый вопрос становятся маленьким шагом к большим знаниям.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делают школьную жизнь теплее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смеётся над трудностями, а помогает справиться с ними. Когда что-то не выходит, рядом с поддержкой становится спокойнее и увереннее.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переменах, во дворе и после уроков дети играют вместе, придумывают правила и учатся уступать. Совместная игра делает класс живее и дружнее.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«пожалуйста», «спасибо» и «извини» помогают общаться без ссор. Они работают почти как волшебные кнопки: нажал — и стало приятнее всем вокруг.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каждый может высказаться и быть услышанным. Если не перебивать и уважать чужое мнение, в классе становится меньше обид и больше доверия.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обычный день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привычных дел, которые помогают сохранить спокойный ритм дня.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по разным причинам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оценка, удачная игра или добрые слова могут поднять настроение почти сразу. Когда что-то получается, ребёнок чувствует уверенность и хочет стараться дальше.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выспался, поссорился или долго работал, настроение может стать тихим и тяжёлым. В такие минуты полезны отдых, спокойный разговор и немного тишины.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дождь, холод или головная боль тоже влияют на то, как человек себя чувствует. Поэтому важно замечать своё состояние и не требовать от себя лишнего.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возвращает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объятие, помощь взрослого или любимое занятие помогают успокоиться. Иногда достаточно сделать паузу, чтобы снова почувствовать себя лучше и смелее.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длинного дня семья собирается на кухне, где пахнет ужином и тёплым чаем. Ребёнок рассказывает о школе, а взрослые слушают и улыбаются. За таким разговором дом становится особенно уютным и спокойным.
</a:t>
            </a:r>
            <a:endParaRPr lang="en-US" sz="97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столом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мама или папа читают вслух несколько страниц, и комната будто становится тише. Ребёнок слушает знакомые слова, успокаивается и чувствует рядом заботу. В такие минуты легко забыть про дневную суету.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перед сном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жизнь состоит не только из разговоров, но и из маленьких дел. Кто-то убирает игрушки, кто-то поливает цветы, а кто-то накрывает на стол. Когда все помогают, дом становится дружнее и светлее.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дома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чувствовать себя в безопасности
</a:t>
            </a:r>
            <a:endParaRPr lang="en-US" sz="23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поступки делают жизнь лучше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Подумать о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уступает, не толкается и убирает за собой, он показывает заботу о людях рядом. Из таких привычек вырастает дружная и приятная атмосфера дома и в школе.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Навести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обувь на место, убрать за собой карандаши или сложить вещи аккуратно — простое дело, но очень полезное. Порядок помогает быстрее находить нужное и меньше путаться.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«Спасибо», «пожалуйста» и «извини» звучат коротко, но работают очень сильно. Такие слова показывают уважение и делают общение спокойнее и приятнее для всех.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Помочь, если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упавшую вещь, придержать дверь или подсказать дорогу — это маленькая помощь, которая может очень выручить. Добрый поступок часто занимает минуту, а запоминается надолго.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учиться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ещё раз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тетради или ответе что-то не так, можно спокойно перечитать задание и заметить неточность. Проверка учит быть внимательнее и не спешить, когда это важно.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и продолжить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не мешает двигаться дальше: её можно исправить, переписать аккуратно и попробовать снова. Так ребёнок видит, что трудность бывает временной, а не страшной.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пробовать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что ошибаться нормально, он смелее отвечает у доски, читает вслух и решает задачи. Это помогает расти без лишнего страха.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понемногу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исправленная ошибка делает человека терпеливее и аккуратнее. Как маленький росток тянется к свету, так и знания растут шаг за шагом.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каждый день окружает человека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568475" y="11254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выходит из дома и замечает погоду, ветер, облака и деревья. Уже с первых минут видно, как природа влияет на настроение и планы дня.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23200" y="214890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и зимняя смена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листья желтеют, падает снег, а воздух становится холоднее. По этим изменениям легко понять, что времена года сменяют друг друга.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68475" y="31408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появляются зелёные листья, цветы и пение птиц. Летом природа особенно яркая, и это хорошо видно на прогулке или по дороге в школу.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23200" y="416565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двор сегодня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школьном саду или в парке ребёнок видит, что природа рядом каждый день. Её нужно беречь, потому что человек зависит от чистого воздуха, воды и зелени.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прогулки дома особенно приятно пить горячий чай и слушать, как день тихо заканчивается. За окном может быть дождь или снег, а внутри — уют, спокойствие и чувство, что всё хорошо.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после прогулки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кто-то рассказал забавный случай, и весь класс засмеялся так, что даже серьёзные лица стали добрее. Такие минуты быстро пролетают, но потом их ещё долго вспоминают с улыбкой.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на перемене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или дне рождения звучит музыка, дети поздравляют друг друга, а взрослые улыбаются. Яркие шарики, подарки и общее веселье делают этот день особенно заметным и радостным.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ждали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радости, которые остаются в памяти
</a:t>
            </a:r>
            <a:endParaRPr lang="en-US" sz="24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внимание к другому человеку превращается в помощь и тёплое отношение.
</a:t>
            </a:r>
            <a:endParaRPr lang="en-US" sz="135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небольшой шаг в день помогает мечте стать реальнее: сегодня прочитал чуть больше, завтра попробовал ещё раз, а потом уже виден результат.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каждый день приближает мечту к настоящему делу.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 теме презентации
</a:t>
            </a:r>
            <a:endParaRPr lang="en-US" sz="3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бывают и непростые дни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устал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силы заканчиваются раньше, чем хочется, и обычные дела кажутся длиннее. В такой день полезно немного отдохнуть, спокойно подышать и не требовать от себя слишком многого.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тревожит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контрольной, выступлением или разговором с учителем ребёнок может волноваться. Помогают подготовка, добрые слова взрослых и понимание, что волнение проходит.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поссорился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с другом или братом расстраивает, но это не значит, что всё испорчено. Можно сделать паузу, успокоиться и потом спокойно поговорить.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скучаешь по близким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мамы, папы или любимого человека, становится грустно. Тогда особенно помогают разговор, объятие, письмо, звонок или просто мысль о встрече.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стоит простая еда, но никому не хочется торопиться. Кто-то рассказывает про школу, кто-то смеётся, а кто-то передаёт хлеб. В такой вечер дом кажется особенно тёплым и дружелюбным.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Ужин, за которым всем спокойно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строят башню из кубиков и не спорят, кому ставить следующую деталь. Они помогают друг другу, радуются удаче и даже падение башни превращают в повод начать сначала.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в которой всем хорошо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живёт в обычных моментах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проживать день спокойно и хорошо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привычный ритм дня школьника: дела, движение, общение и отдых.
</a:t>
            </a:r>
            <a:endParaRPr lang="en-US" sz="134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темы: жизнь складывается из больших и маленьких вещей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забота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это место, где человек учится быть внимательным, помогать и слушать других. Даже простые семейные дела становятся важной частью дня и делают жизнь спокойнее.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знания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ребёнок растёт не только в учебе, но и в умении думать, ждать своей очереди и работать вместе. Каждый урок добавляет маленький кусочек к большой картине жизни.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общение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игры и поддержка друзей помогают чувствовать себя увереннее. Когда рядом есть люди, с которыми можно разделить радость и трудность, обычный день становится теплее.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помощь, вежливое слово и честный поступок заметны не сразу, но именно они делают мир вокруг лучше. Из таких мелочей и складывается характер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— это маленький шаг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становится ярче, когда в ней есть семья, друзья, учёба, природа и добрые дела. Если замечать хорошее, обычный день тоже превращается в важное открытие.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2026-05-26T03:48:04Z</dcterms:created>
  <dcterms:modified xsi:type="dcterms:W3CDTF">2026-05-26T03:48:04Z</dcterms:modified>
</cp:coreProperties>
</file>