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нормы и режим питания, обмен веществ
</a:t>
            </a:r>
            <a:endParaRPr lang="en-US" sz="4200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питания и режим обеспечивают здоровье и энергию подростков.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питания для здоровья подростков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активно растет, нуждаясь в 2000–2600 ккал ежедневно. Правильное питание поддерживает развитие мозга, костей и иммунитета, предотвращая усталость и болезни.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норма питания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питания — это точное количество белков, жиров, углеводов, витаминов и минералов, необходимое для поддержания здоровья организма подростка.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варьируются в зависимости от возраста, пола и уровня физической активности, чтобы обеспечить индивидуальные потребности.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контролируется государственными стандартами и рекомендациями, направленными на поддержку здоровья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763" y="1254037"/>
            <a:ext cx="3076673" cy="1882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нормы питательных веществ (11–13 лет)
</a:t>
            </a:r>
            <a:endParaRPr lang="en-US" sz="270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Рекомендуемые значения основных питательных веществ для подростков 11–13 лет по Минздраву России (2023).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необходима сбалансированная норма макро- и микронутриентов для гармоничного роста и развития.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основных пищевых компонентов
</a:t>
            </a:r>
            <a:endParaRPr lang="en-US" sz="3555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и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являются главной структурной основой клеток и тканей, важны для мышц и ферментов. Жиры обеспечивают энергию и помогают усваивать витамины A, D, E, K, а также защищают органы от повреждений.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топливом для мозга и мышц, обеспечивая необходимую энергию для активного образа жизни и умственной деятельности.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режим питания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включает распределение 4–5 приёмов пищи в день: завтрак, обед, ужин и один-два перекуса для поддержания энергии.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режима помогает улучшить пищеварение и избежать переедания, способствуя формированию правильных пищевых привычек.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Нерегулярное питание негативно сказывается на концентрации и общей работоспособности подростков в течение дня.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режима увеличивает риск развития обменных нарушений и связанных с этим заболеваний.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— залог успешного дня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должен составлять 20–25% дневной нормы калорий. Важно позавтракать не позже часа после пробуждения, чтобы запустить обмен веществ и зарядиться энергией.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Обед: основной источник энергии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обеспечивает 35–40% дневной калорийности, насыщая организм питательными веществами для активной второй половины дня и поддерживая концентрацию.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ужины и полезные перекусы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занимает 20–25% нормы, а перекусы — до 15%. Правильный выбор продуктов на поздний приём пищи не нарушает сон и обмен веществ.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распределение приёмов пищи
</a:t>
            </a:r>
            <a:endParaRPr lang="en-US" sz="31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уровня энергии при разном режиме питания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приёмов пищи приводит к снижению энергии и ухудшению концентрации, что негативно влияет на успеваемость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питание поддерживает стабильный энергетический уровень и улучшает учебные показатели.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подросткового здоровья,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витаминов и минералов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в овощах и фруктах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Цитрусовые, ягоды и болгарский перец — богатые источники витамина C, укрепляющего иммунитет и способствующего заживлению ран.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 мясе и злаках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 мясо, гречка и бобовые содержат железо, необходимое для кроветворения и предотвращения утомляемости у подростков.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из молочных продуктов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Творог, сыр и молоко снабжают организм кальцием, важным для крепких костей и правильного развития скелета.
</a:t>
            </a:r>
            <a:endParaRPr lang="en-US" sz="123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 (метаболизм)
</a:t>
            </a:r>
            <a:endParaRPr lang="en-US" sz="3232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это совокупность биохимических процессов, которые превращают пищу в энергию и материалы для роста и восстановления.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метаболизма зависит от наследственности, возраста и физической активности подростков, влияя на энергетические потребности.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нормального обмена веществ обеспечивает здоровье, способствует правильному росту и предотвращает развитие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скорость метаболизма
</a:t>
            </a:r>
            <a:endParaRPr lang="en-US" sz="2958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способствуют ускорению обменных процессов, улучшая использование энергии и поддерживая оптимальное функционирование организма подростка.
</a:t>
            </a:r>
            <a:endParaRPr lang="en-US" sz="1140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питание, включающее все группы пищевых веществ, обеспечивает организм необходимыми элементами для эффективного обмена веществ и поддержания энергии.
</a:t>
            </a:r>
            <a:endParaRPr lang="en-US" sz="114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восстанавливает силы и регулирует гормоны, влияющие на метаболизм, что важно для нормального роста и здоровья в подростковом возрасте.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воды, переедание, малоподвижный образ жизни и хронический стресс замедляют обмен веществ, снижая жизненный тонус и увеличивая риск накопления лишнего веса.
</a:t>
            </a:r>
            <a:endParaRPr lang="en-US" sz="11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пути пищи в организме
</a:t>
            </a:r>
            <a:endParaRPr lang="en-US" sz="232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переваривания и усвоения пищи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у подростков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возникает при избытке калорий и недостатке активности, когда организм накапливает лишний жир. Это состояние повышает риск сердечных заболеваний и нарушает обмен веществ.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нарушается переработка глюкозы, что ведет к повышенному уровню сахара в крови. Болезнь требует контроля питания и может осложнять рост и развитие подростка.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и метаболизм пуринов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— это нарушение обмена пуринов, вызывающее отложения кристаллов в суставах. Болезнь проявляется болью и воспалением, негативно влияя на качество жизни.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нарушения обмена веществ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91067"/>
            <a:ext cx="3950100" cy="15974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метаболических нарушений
</a:t>
            </a:r>
            <a:endParaRPr lang="en-US" sz="262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развитие метаболических заболеваний, и их последствия для здоровья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метаболических нарушений требует контроля питания, активности и снижения стрессовых факторов.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проблемы с обменом веществ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изменение веса без видимой причины, будь то набор или потеря, является тревожным сигналом нарушения обменных процессов в организме подростка.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Хроническая усталость, частые головные боли и снижение концентрации указывают на сбои в энергетическом обмене и требуют внимания специалистов.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Сухость кожи и частые перепады настроения сопровождают метаболические нарушения и подчеркивают необходимость своевременной медицинской консультации.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обмена веществ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ежедневной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30 минут активных занятий спортом помогает ускорить обмен веществ, улучшить работу сердца и сохранить здоровый вес у подростков.
</a:t>
            </a:r>
            <a:endParaRPr lang="en-US" sz="1006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рацион большого количества овощей, фруктов и натуральных продуктов обеспечивает поступление необходимых витаминов и минералов для правильного обмена веществ.
</a:t>
            </a:r>
            <a:endParaRPr lang="en-US" sz="1018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режима сна и отказа от вредных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 и отказ от фастфуда и сладких газированных напитков способствуют нормализации обмена веществ и укреплению иммунитета.
</a:t>
            </a:r>
            <a:endParaRPr lang="en-US" sz="993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спорта на скорость обмена веществ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существенно повышают базальный метаболизм, способствуя лучшему усвоению питательных веществ и поддержанию здоровья.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подростков увеличивает скорость обмена веществ на 17%, что положительно влияет на общее состояние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неправильного питания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фастфуда и сладких напитков приводит к избыточному накоплению жира и развитию ожирения, особенно в подростковом возрасте.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жиров и сахара негативно сказывается на работе сердечно-сосудистой системы, увеличивая риск заболеваний и ухудшая общее самочувствие.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токсинов от некорректного питания ухудшает состояние кожи, провоцирует воспаления и снижает защитные функции иммунной системы.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питание негативно влияет на память и концентрацию, снижая успеваемость и работоспособность подростков в учебе.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и физическая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свежем воздухе и умеренные упражнения помогают стимулировать обмен веществ, укрепляют сердце и улучшают настроение подростков.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Обязательный питательный завтрак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обмен веществ на весь день, улучшает концентрацию и дает энергию для учебы и активности в течение дня.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сахара и предпочтение овощей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употребления сладостей и включение в рацион овощей и фруктов помогают поддерживать стабильный уровень энергии и предотвращают нарушение обмена веществ.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поддержания обмена веществ
</a:t>
            </a:r>
            <a:endParaRPr lang="en-US" sz="24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Здоровое питание — основа активного развития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норм питания и режима, вместе с физической активностью и контролем обмена веществ, способствует гармоничному развитию и предотвратит метаболические нарушения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2026-05-08T23:38:58Z</dcterms:created>
  <dcterms:modified xsi:type="dcterms:W3CDTF">2026-05-08T23:38:58Z</dcterms:modified>
</cp:coreProperties>
</file>