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внутри треугольника: инцентр, биссектрисы и формула радиуса.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вписанную окружность в 8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треугольники, биссектрисы, площадь и периметр. Она помогает находить радиус, неизвестные отрезки и лучше понимать, как связаны свойства фигур.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вписанной окружности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со 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всех трёх сторон треугольника. Поэтому она целиком находится внутри фигуры и не выходит за её границы.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касания лежат прямо на сторонах треугольника. В каждой из них окружность имеет только одно общее направление со стороной.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стороне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соответствующей стороне. Это важное свойство используется при построении и решении задач.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одинаково удалён от всех сторон треугольника. Именно это расстояние и является радиусом вписанной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треугольника пересекаются в одной точке — инцентре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находится внутри треугольника и одинаково удалена от всех его сторон, поэтому её легко связать с радиусом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пересечении биссектрис треугольника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вписанной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пересечении биссектрис и перпендикуляре к стороне.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треугольника и их свойства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треугольника на две равные части. Поэтому она помогает точно определить направление внутри фигуры и служит основой для построения инцентра.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биссектрисы треугольника пересекаются в одной точке. Эта точка называется инцентром и всегда находится внутри треугольника, даже если он остроугольный.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противоположную сторону в отношении прилежащих сторон. Это свойство часто используют, чтобы находить неизвестные длины и проверять построения.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одинаково у вписанной окружности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все три расстояния от центра до сторон равны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трёх отрезков показывает, что радиус задаёт одно и то же расстояние до любой стороны.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треугольника: свойство инцентра и определение радиуса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радиуса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площадь треугольника. Без неё радиус по основной формуле найти нельзя, поэтому важно выбрать удобный способ вычисления 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полупериметр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Полупериметр обозначают p и находят по формуле p = (a + b + c)/2. Он равен половине периметра треугольника.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Подставить в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вычисляют по формуле r = S/p. Она работает для любого треугольника и позволяет находить радиус даже без построения окружности.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должен быть меньше высоты треугольника и иметь ту же единицу измерения, что и стороны. Это помогает избежать ошибок в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разных видов треугольников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формул помогают выбрать самый удобный способ вычисления радиуса в зависимости от данных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площадь, стороны или тип треугольника, можно выбрать более короткую и удобную формулу.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вписанной окружности в треугольнике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 из одной вершины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вершины к точкам касания на соседних сторонах получаются равные отрезки. Это свойство помогает сразу заметить, где на чертеже находятся равные части.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построена верно, касательные от одной вершины будут совпадать по длине. Так удобно проверять аккуратность чертежа без дополнительных вычислений.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касательных позволяет находить длины частей сторон, когда на рисунке даны только некоторые отрезки. Из одного равенства часто получают сразу несколько неизвестных.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точки касания часто обозначают T1, T2 и T3. Такие обозначения делают решение понятнее и помогают не перепутать стороны треугольника.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и радиуса вписанной окружности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полупериметре p каждый дополнительный единичный шаг радиуса добавляет такую же долю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пропорциональность S и r: при фиксированном p зависимость линейная и легко проверяется в задачах.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зависимость S = pr; схема построена на основе формулы для вписанной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высоты сходятся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каждая сторона равна, поэтому все углы тоже одинаковые. Из-за полной симметрии биссектрисы, медианы и высоты проходят по одним и тем же линиям, а центр окружности оказывается строго в середине фигуры.
</a:t>
            </a:r>
            <a:endParaRPr lang="en-US" sz="139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фигуры не нужно каждый раз искать площадь через отдельные построения. Радиус вписанной окружности выражается сразу через сторону: r = a√3/6. Это удобно в задачах, где известна только длина стороны и нужно быстро получить ответ.
</a:t>
            </a:r>
            <a:endParaRPr lang="en-US" sz="1378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равносторонний треугольник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вписанную окружность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радиусом, площадью и свойствами биссектрис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вписанную окружность смешивают с описанной. У них разные центры, разные касания и разные задачи, поэтому перед решением важно сразу определить, какая именно окружность нужна.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периметр вместо полупериметра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r = S/p нужен именно полупериметр, а не весь периметр. Если подставить неверное значение, ответ получится вдвое меньше правильного и сразу исказит дальнейшие вычисления.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строят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инцентра нужно проводить биссектрисы, а не медианы или высоты. Только биссектрисы пересекаются в точке, одинаково удаленной от всех сторон треугольника.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расстояние до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измеряется от центра до стороны, а не до вершины. Если помнить это правило, легче проверять рисунок и не перепутать радиус с другим отрезком.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вписанная окружность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и проектах она помогает точно разместить центр фигуры и сохранить равные отступы от 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идея вписанной окружности полезна не только в геометрии, но и в точных декоративных построениях.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прикладных примеров использования вписанной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радиус вписанной окружности в этом треугольнике.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удобен тем, что радиус находится только по сторонам: сначала находят полупериметр, затем площадь, а после — сам радиус.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формуле r = S/p для треугольника со сторонами 13, 14 и 15.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числовые 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сверить вычисления для разных типов треугольников и увидеть, как работают формулы в знакомых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приводят к одному результату через разные формулы, поэтому полезно выбирать самый удобный способ вычисления.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вписанной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треугольника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центр вписанной окружности. Он находится внутри треугольника и одинаково удален от всех его сторон, поэтому связан с точным построением окружности.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равноудалена от вершин треугольника. Сравнение двух центров помогает увидеть, что разные окружности связаны с разными наборами равных расстояний.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получается как точка пересечения медиан. На чертеже он показывает, как распределяется «равновесие» фигуры и чем медианы отличаются от биссектрис.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точка пересечения высот. Вместе с другими замечательными точками она помогает рассматривать треугольник как единую систему линий и центров.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вписанной окружности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этим четырем фактам часто добавляют свойство равных касательных, которое удобно для поиска неизвестных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касание, инцентр, равные расстояния и формулу радиуса, можно решать большинство базовых задач без лишних построений.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свойств вписанной окружности из школьного курса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запомнить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объединяет построение, измерения и свойства треугольника в одну понятную схему. Если помнить биссектрисы, инцентр и формулу r = S/p, задачи становятся заметно проще.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2026-05-29T04:05:39Z</dcterms:created>
  <dcterms:modified xsi:type="dcterms:W3CDTF">2026-05-29T04:05:39Z</dcterms:modified>
</cp:coreProperties>
</file>