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художественного текста: два стилистических потока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композиция направляет смысл и читательское восприятие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как ключ к пониманию текста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эпизодов, распределение деталей и финал меняют то, как мы видим конфликт, героя и авторскую идею.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как система элементов текста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соединяет части произведения в целое: главы, эпизоды, повторы, паузы и контрасты работают на общий смысл и развитие конфликта.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важнейшие опоры — тема, мотив, образ, художественная деталь и композиционный центр, который задаёт точку смыслового напряжения.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привычная последовательность событий нарушается, это становится приёмом: текст может усилить интригу, подчеркнуть психологию героя или изменить восприятие идеи.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поток: последовательность, ясность, завершённость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поток строится на линейном развитии действия и понятных причинно-следственных связях. Читатель шаг за шагом проходит путь от экспозиции к развязке, легко удерживая логику событий.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композиции создаёт ощущение порядка и завершённости. Авторская позиция обычно выражена отчётливо, а персонажи и эпизоды выстроены так, чтобы конфликт раскрывался последовательно и убедительно.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стилистических потоков в литературе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разные композиционные решения меняют способ чтения текста.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поток тяготеет к упорядоченности, модернистский — к разрывам, многоголосию и смысловой неопределённости.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признаков композиции, XX–XXI века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Модернистский поток: фрагмент, разрыв, множественность смыслов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Модернистская композиция часто строится фрагментами: события показаны не последовательно, а через обрывки памяти, внутренний монолог и смену точек зрения.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недосказанность, символы, повторяющиеся детали и открытый финал, который не снимает вопрос, а, наоборот, делает его острее.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организации текста передаёт неустойчивость сознания героя и ощущение мира, в котором нет единственного, окончательного объяснения происходящего.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композицию произведения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чтения от структуры текста к его смыслу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выражения классического потока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развиваются поэтапно, поэтому читатель легко следит за причинно-следственной связью и понимает, как одно действие приводит к другому.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персонажи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сохраняют заметные черты и мотивацию, а их поступки выглядят логично в рамках выбранной жизненной и художественной ситуации.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параллельные сцены и соразмерность частей помогают собрать текст в ясную структуру и подчеркнуть внутреннюю завершённость произведения.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конец соотносятся друг с другом, поэтому развязка воспринимается как естественное завершение конфликта и художественной мысли.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выражения модернистского потока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Разорванный сюжет и ассоциативные переходы позволяют показывать не внешнюю последовательность, а движение мысли, памяти и переживания внутри текста.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хронологии, ретроспекции и монтаж временных планов создают ощущение нестабильности и заставляют читателя собирать смысл из отдельных фрагментов.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или ненадёжный повествователь усиливает неопределённость: читатель видит событие лишь с одной стороны и вынужден учитывать возможную субъективность рассказа.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смысловые пробелы и открытый финал делают произведение многозначным: композиция не закрывает вопрос, а предлагает разные пути его толкования.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сравнения двух стилистических потоков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композиция меняет не только форму, но и смысловое восприятие произведения.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поток даёт ясность и завершённость, модернистский — сложность и открытость интерпретаций.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композиции в литературе XX–XXI веков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Композиционный центр и его художественная роль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Композиционный центр — это смысловая вершина текста: эпизод, образ или конфликт, вокруг которого выстраиваются остальные части и который направляет читательское внимание к главной идее.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классической прозе он часто совпадает с кульминацией, а в модернистской может быть распределён между несколькими сценами, повторяющимися мотивами и перекликающимися деталями.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повтор и параллелизм в композиции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организует восприятие: он помогает читателю чувствовать движение текста, даже когда событий немного или сюжет намеренно замедлен.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Равномерный ритм поддерживает устойчивость, нарастающий усиливает напряжение, а прерывистый чаще связан с внутренним разладом и смысловой неопределённостью.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типология композиционного ритма по материалам школьного анализа художественного текста.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нюанс как способы организации текста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классическом потоке контраст обычно подчинён общей гармонии и служит ясной логике развития действия, не разрушая цельности композиции.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Нюанс, напротив, показывает переходные состояния и тонкие изменения в переживаниях героя, создавая психологическую глубину и сложность авторского замысла.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помогает выстроить конфликт через противопоставление героев, пространств, эпох или интонаций, делая смысловые границы особенно заметными для читателя.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пространство в литературной композиции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время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классической композиции события развиваются по прямой линии, а время помогает читателю легко проследить причинно-следственные связи.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хронотопа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Модернистский текст часто возвращается к прошлому, соединяет разные временные планы и делает пространство условным или символическим.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Определённое пространство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обычно ясно обозначено и не мешает восприятию сюжета, а, наоборот, поддерживает его целостность и наглядность.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эффект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организация передаёт память, внутренний конфликт и изменчивость человеческого опыта, а не только ход внешних событий.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композиции: от сюжета к стилистическому потоку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построен на последовательном сопоставлении сюжетной, временной и повествовательной организации текста.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произведений и художественных методов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рассказ, где всё на своём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тексте события разворачиваются последовательно, а поступки героев легко связаны с их характером и обстоятельствами. Читатель видит ясный путь от завязки к развязке, поэтому композиция воспринимается как строгая и уравновешенная. Для иллюстрации подойдёт фрагмент с чётко обозначенным началом конфликта.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Фрагмент, который складывается в переживание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важнее не цепочка событий, а движение сознания, повтор образов и скрытая логика ассоциаций. Эпизоды могут казаться разрозненными, но именно их соединение передаёт внутреннее состояние героя. Для визуального ряда подойдут страницы с символическими деталями и напряжённой субъективной перспективой.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эффект композиции в тексте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сюжет может восприниматься по-разному, если меняется порядок эпизодов, темп повествования и степень завершённости финала.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композиция усиливает ясность и спокойствие, а модернистская чаще создаёт напряжение и интеллектуальную неопределённость.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композиционных эффектов в классическом и модернистском типах текста.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двух стилистических потоков для современной литературы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поток нужен там, где важны ясная логика, последовательность событий и доступность читательского восприятия без потери художественной глубины.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Модернистский поток расширяет возможности литературы, позволяя передавать сложность сознания, внутренние противоречия и неоднозначность жизненного опыта.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авторы нередко соединяют оба принципа, сочетая сюжетную ясность с психологической многослойностью и композиционной открытостью.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смешение делает текст более гибким: он может быть понятным по форме, но при этом сохранять многозначность и пространство для интерпретации.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анализе композиции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какие неточности чаще всего мешают увидеть устройство текста и его художественный смысл.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раскрывается через соотношение частей, повторов и временной организации; пересказ событий без структурного анализа не даёт полного понимания текста.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анализа художественного текста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как ключ к смыслу художественного текста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стилистических потока показывают, что композиция — это не только форма, но и способ думать о мире: через порядок, разрыв, ритм и выбор точки зрения.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2026-05-20T03:59:57Z</dcterms:created>
  <dcterms:modified xsi:type="dcterms:W3CDTF">2026-05-20T03:59:57Z</dcterms:modified>
</cp:coreProperties>
</file>