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Vehicles / Транспортные средства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транспорт, поездки и безопасность на дороге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средства встречаются каждый день: по дороге в школу, в поездках, в городе и при доставке товаров. На этом уроке мы научимся называть виды транспорта, описывать движение и говорить о правилах безопасности по-английски.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нашей жизни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54" y="2313150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35470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13150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95060" y="2293800"/>
            <a:ext cx="303188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Vehicles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транспорт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car, bicycle, motorbike и scooter помогают говорить о транспорте, которым пользуется один человек или одна семья. Такие слова часто встречаются в коротких школьных диалогах и описаниях дороги.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Bus, train, tram, taxi и plane нужны, чтобы описывать поездки в городе и между городами. Для 7 класса важно запомнить, что один вид транспорта может подходить для разных маршрутов.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машины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Truck, van и ship чаще связаны с перевозкой товаров, коробок и продуктов. Эта лексика помогает понимать тексты о доставке, магазинах и работе городских служб.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Fast, slow, cheap, expensive, safe, comfortable, crowded и modern помогают сравнивать транспорт. С их помощью ученики могут строить простые фразы и рассказывать, почему выбирают тот или иной вид.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Drive, ride, travel, take и board часто используются с транспортом. Они показывают не только вид поездки, но и способ движения, поэтому в английском важно выбирать глагол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716334"/>
            <a:ext cx="7101300" cy="34253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 и английские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слово с ситуацией, чтобы запомнить его быстрее и точнее.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запоминаются, когда ученик связывает их с конкретной жизненной ситуацией и коротким примером.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по теме транспорта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Parts of a car: what students can name in English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2427" y="240665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Колеса и шины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Wheel и tyre — это части, без которых машина не может двигаться. Колёса помогают ехать по дороге, а шины обеспечивают сцепление с поверхностью и делают поездку более устойчивой.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2427" y="3140476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и окна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Door и window нужны для входа в машину, проветривания и обзора. В простых фразах ученики могут сказать: open the door, close the window или look through the window.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2427" y="387430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Фары и зеркала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Headlight и mirror помогают водителю видеть дорогу в темноте и следить за движением сзади. Полезные сочетания: turn on the lights и check the mirror before driving.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2427" y="4608127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Сиденья и ремень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Seat и seat belt связаны с удобством и безопасностью пассажиров. Фраза fasten the seat belt часто используется в правилах дорожного движения и в школьных заданиях.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52427" y="5341953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и тормоза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Engine даёт машине силу, а brake помогает замедляться и останавливаться. Эти слова удобно учить вместе с действиями start, move, stop, speed up и slow down.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vehicle moves: simple English sequence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работы транспорта и отдельный пример для велосипеда.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Verbs of movement: drive, ride, go, travel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 используется с автомобилем, автобусом, грузовиком и такси. Мы говорим drive a car или drive a bus, когда хотим показать, что кто-то управляет транспортом.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Ride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Ride обычно связано с bicycle, motorbike и horse. В школьных примерах чаще всего встречается выражение ride a bike, потому что оно простое и очень распространённое.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часто входит в устойчивые сочетания: go by bus, go by train, go to school. Этот глагол полезен, когда нужно описать способ передвижения без лишних деталей.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описывает поездки в целом: travel by plane, travel around the country. Это слово подходит, когда речь идёт о путешествиях, а не только о конкретном транспорте.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 привычный выбор учеников для поездок в школу и по городу. На решение влияют расстояние, погода, стоимость и удобство маршрута.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car и bus, а walk, bike и train занимают меньшие доли. В больших городах общественный транспорт обычно используется чаще.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школьные данные для учебной диаграммы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транспорт выбирают чаще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13892"/>
            <a:ext cx="428700" cy="381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649" y="1913892"/>
            <a:ext cx="428700" cy="38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32586" y="1894275"/>
            <a:ext cx="315225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7249" y="1894275"/>
            <a:ext cx="420300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0249" y="1932945"/>
            <a:ext cx="428700" cy="342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transport: bus, tram, train, metro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пассажиров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помогает перевозить сразу много людей и уменьшает пробки на дорогах. Bus, tram, train и metro особенно полезны там, где движение плотное и маршруты повторяются каждый день.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билет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поездки часто нужны ticket, route, timetable и platform. Эти слова помогают понять расписание, найти нужный маршрут и правильно подготовиться к поездке в школу или в центр города.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и 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stop и station показывают, где начинается или заканчивается поездка. Ученикам полезно уметь сказать, на какой остановке выйти и где пересесть на другой транспорт.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take the bus, catch the train, get on the bus и get off at the stop часто встречаются в учебных диалогах. Они помогают вежливо и точно говорить о передвижении.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разговоры о поездке в школу, в музей или на экскурсию делают тему живой и практичной. Такие диалоги помогают не только запоминать слова, но и использовать их в речи.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Goods on the move: trucks, vans, delivery vehicles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коробки попадают в магазин
</a:t>
            </a:r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 склад приезжает van, и работники быстро unload коробки с книгами и одеждой. Потом они load новые packages и deliver их по городу. Для таких поездок важны слова cargo, carry и deliver.
</a:t>
            </a:r>
            <a:endParaRPr lang="en-US" sz="1703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груз на большой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перевезти furniture, building materials или большие boxes, на дорогу выходит truck. Он создан для heavy loads и часто едет по длинному маршруту. Такой транспорт помогает доставлять вещи туда, где они нужны.
</a:t>
            </a:r>
            <a:endParaRPr lang="en-US" sz="160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Delivery vehicles работают каждый день: они привозят food, books и clothes в магазины и дома. В городе важны аккуратность и точный маршрут, потому что машины часто останавливаются, unload и снова продолжают путь.
</a:t>
            </a:r>
            <a:endParaRPr lang="en-US" sz="17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машины выполняют одну понятную задачу и часто используют проблесковые огни и сирены.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специального транспорта есть своя функция, поэтому слова легко запоминаются через действие и ситуацию.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General city services vocabulary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 vehicles and their jobs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83512" y="0"/>
            <a:ext cx="3308449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22075" y="355600"/>
            <a:ext cx="84393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Road safety rules for students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 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Переходите дорогу только по zebra crossing и ждите green light. Перед шагом на проезжую часть обязательно look left and right, чтобы заметить приближающийся транспорт.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велосипеде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you ride a bike, wear a helmet and keep both hands on the handlebars. Check the road, obey signals, and never use a phone while moving.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22033" y="411715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машине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Always fasten the seat belt before the car starts. Sit properly, keep windows and doors closed, and listen to the driver or adults during the trip.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на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not text, call, or watch the phone while crossing the street or riding. A small distraction can hide traffic lights, warning signs, or a dangerous vehicle.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 the key words helmet, seat belt, traffic lights, crossing, signal, and warning sign. These words help students describe safe actions in real situations near school and home.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trip checklist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безопасной поездки: транспорт, экипировка, маршрут и внимание на дороге.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Exhaust fumes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Petrol and diesel cars release exhaust fumes that add to air pollution. In busy streets, many vehicles together can also make the air less healthy for people.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transport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Buses and trains carry many passengers at once, so the pollution per person is often lower than in a private car. They also help reduce traffic congestion.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travel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Bicycles and walking do not use fuel, so they produce no exhaust gases. For short trips, they are quiet, simple, and environmentally friendly choices.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Noise in the city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Cars, lorries, and crowded roads create noise as well as pollution. Choosing cleaner and quieter transport can make city life more comfortable for everyone.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Vehicles and the environment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Electric vehicles are attractive for daily city use, but their advantages are balanced by practical limits such as charging and price.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choice depends on comfort, cost, and access to charging, not only on how modern the vehicle looks.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General transport vocabulary and common features of electric vehicles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choose electric vehicles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 ago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first big step was the wheel. It made moving heavy things easier and helped people build stronger transport long before engines existed.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19th century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Horse-drawn carriages and steam trains changed travel. People could move farther and faster, and railways began to connect many places.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20th century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Motor cars and airplanes became common. Travel was quicker and more flexible, and cities started to grow around roads, airports, and stations.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Modern transport includes electric cars, hybrid vehicles, high-speed trains, and smart traffic systems. These changes aim to make travel cleaner and more efficient.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the wheel to modern transport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vehicles suit different trips, so students should connect distance with purpose before choosing how to travel.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journeys usually suit bicycles or cars, while long-distance travel is often better by train or plane.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Illustrative school-level transport examples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Speed and distance: which vehicle fits the trip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vehicles and new technology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stage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traffic lights and connected road systems can help vehicles move more smoothly. This may reduce waiting time, fuel use, and traffic jams.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vehicles already use navigation systems, parking sensors, and automatic braking. These tools help drivers park more easily and react faster in busy traffic.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 future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Electric buses and improved batteries are becoming more common. They can make city travel cleaner, quieter, and more convenient for everyday passengers.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transport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Self-driving cars may become more widespread. They are designed to make trips safer and more comfortable, while digital control supports the driver.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Choosing the right vehicle for different situations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best transport depends on distance, cost, time, and purpose.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can choose the right vehicle by matching the vehicle to the task and the distance.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transport examples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Vehicles: key ideas to remember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vehicles помогает говорить о транспорте, поездках и безопасности. Если вы помните слова и глаголы движения, сможете легко описать путь в школу, путешествие и выбор подходящего транспорта.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2026-05-31T00:44:05Z</dcterms:created>
  <dcterms:modified xsi:type="dcterms:W3CDTF">2026-05-31T00:44:05Z</dcterms:modified>
</cp:coreProperties>
</file>