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и АТФ: молекулы наследственности и энергии
</a:t>
            </a:r>
            <a:endParaRPr lang="en-US" sz="2871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ДНК, РНК и АТФ управляют жизнью клетки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эти молекулы в 10 классе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наследственную программу, РНК помогает её читать, а АТФ снабжает клетку энергией. Эти молекулы объясняют, как передаются признаки, возникают мутации и работает обмен веществ.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 — основная структурная единица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нуклеотид включает азотистое основание, сахар-пентозу и остаток фосфорной кислоты. Именно это сочетание делает его универсальным «кирпичиком» нуклеиновых кислот и АТФ.
</a:t>
            </a:r>
            <a:endParaRPr lang="en-US" sz="1386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Азотистые основания делят на пурины и пиримидины. Их различия важны для построения цепей и для точного узнавания комплементарных пар в молекуле ДНК и РНК.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в молекулах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ДНК содержится дезоксирибоза, а в РНК — рибоза. Небольшое отличие в строении сахара влияет на устойчивость молекулы и на её биологическую роль в клетке.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Полимерная цепь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много нуклеотидов соединяются последовательно, образуется полинуклеотидная цепь. Из таких цепей строятся ДНК и РНК, а также формируется основа молекулы АТФ.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однотипное нуклеотидное строение приводит к разным функциям молекул.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молекулы построены по нуклеотидному принципу, но ДНК хранит, РНК передаёт, а АТФ обеспечивает энергией.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школьного курса биологии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ДНК, РНК и АТФ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ДНК и двойная спираль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цепи
</a:t>
            </a:r>
            <a:pPr algn="l" indent="0" marL="0">
              <a:lnSpc>
                <a:spcPct val="115000"/>
              </a:lnSpc>
              <a:buNone/>
            </a:pPr>
            <a:r>
              <a:rPr lang="en-US" sz="3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ДНК состоит из двух цепей, расположенных антипараллельно и закрученных в двойную спираль. Такое устройство повышает устойчивость молекулы и помогает точно сохранять наследственную информацию.
</a:t>
            </a:r>
            <a:endParaRPr lang="en-US" sz="934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Аденин соединяется с тимином, а гуанин — с цитозином. Специфическое спаривание оснований делает возможным правильное копирование ДНК при делении клетки и снижает риск ошибок.
</a:t>
            </a:r>
            <a:endParaRPr lang="en-US" sz="934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передача
</a:t>
            </a:r>
            <a:pPr algn="l" indent="0" marL="0">
              <a:lnSpc>
                <a:spcPct val="115000"/>
              </a:lnSpc>
              <a:buNone/>
            </a:pPr>
            <a:r>
              <a:rPr lang="en-US" sz="3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парности оснований каждая цепь может служить матрицей для синтеза новой. Именно это лежит в основе наследования признаков от клетки к клетке и от поколения к поколению.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3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двойной спирали, предложенная Джеймсом Уотсоном и Фрэнсисом Криком в 1953 году, стала поворотным моментом в молекулярной биологии и объяснила принцип хранения информации в ДНК.
</a:t>
            </a:r>
            <a:endParaRPr lang="en-US" sz="93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нуклеотида к функции клетки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строение нуклеотида определяет биологическую роль ДНК, РНК и АТФ.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567" y="2220202"/>
            <a:ext cx="421649" cy="337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20202"/>
            <a:ext cx="421649" cy="337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РНК и их функции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мРНК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Матриксная РНК переносит копию информации от ДНК к рибосоме. Она служит «чертежом» для сборки белка и задаёт последовательность аминокислот в цепи.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тРНК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РНК доставляет аминокислоты к месту синтеза белка. Её антикодон узнаёт кодон мРНК, благодаря чему нужная аминокислота присоединяется в правильном порядке.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рРНК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Рибосомная РНК входит в состав рибосом и создаёт условия для образования пептидных связей. Без неё точный и быстрый синтез белка был бы невозможен.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Регуляторные РНК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основных видов, в клетке есть РНК, которые не кодируют белки, а регулируют активность генов. Они помогают тонко настраивать скорость синтеза белка и работу клеточных процессов.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каждая молекула решает собственную задачу в клетке, но ни одна из них не работает изолированно.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задаёт программу, РНК её реализует, а АТФ обеспечивает этот процесс энергией.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школьного курса биологии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ДНК, РНК и АТФ в клетке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Репликация ДНК и транскрипция РНК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4848000" y="1122126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клетки ДНК удваивается: по каждой исходной цепи синтезируется новая. Это обеспечивает дочерним клеткам одинаковый набор наследственной информации.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26075" y="2844163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 матрице ДНК синтезируется РНК. Процесс основан на комплементарности оснований, идёт с участием ферментов и должен быть очень точным, чтобы не нарушить синтез белка.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и синтез белка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буквы — одна аминокислота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в мРНК читается не по одному нуклеотиду, а по тройкам. Каждый кодон задаёт одну аминокислоту или сообщает рибосоме, где начать и где завершить синтез белка. Такой принцип делает перевод генетической информации строгим и однозначным.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Рибосома как рабочая площадка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рибосоме мРНК, тРНК и рРНК действуют согласованно: одна приносит инструкцию, другая доставляет аминокислоты, третья помогает соединять их в цепь. В результате возникает белок, который затем выполняет конкретную работу в клетке.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белка к признаку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образуют ферменты, мембранные структуры, волокна мышц и многие другие компоненты организма. Поэтому даже небольшое изменение в гене может изменить структуру белка, а вместе с ней — свойства клетки и внешний признак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крайней фосфатной связи переводит АТФ в АДФ и обеспечивает клеточные процессы энергией.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фосфатных остатка делают молекулу удобной для быстрого высвобождения и передачи энергии в клетке.
</a:t>
            </a:r>
            <a:endParaRPr lang="en-US" sz="2361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биологии: А. Т. Тихомиров и др., раздел о нуклеотидах и энергетическом обмене
</a:t>
            </a:r>
            <a:endParaRPr lang="en-US" sz="7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постоянно переключает молекулу между формами с затратой и запасанием энергии, поэтому АТФ служит не складом, а быстрым энергетическим посредником.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между АТФ и АДФ показывает непрерывное обновление энергии, а не её долговременное накопление.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учебному материалу по биологии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цикл АТФ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067206"/>
            <a:ext cx="9144000" cy="207168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образуется АТФ в клетке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5125600" y="537925"/>
            <a:ext cx="3658500" cy="7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и грибов основная часть АТФ синтезируется в митохондриях при клеточном дыхании, когда энергия окисления питательных веществ используется для присоединения фосфата к АДФ.
</a:t>
            </a:r>
            <a:endParaRPr lang="en-US" sz="1039" dirty="0"/>
          </a:p>
        </p:txBody>
      </p:sp>
      <p:sp>
        <p:nvSpPr>
          <p:cNvPr id="10" name="Text 3"/>
          <p:cNvSpPr txBox="1"/>
          <p:nvPr/>
        </p:nvSpPr>
        <p:spPr>
          <a:xfrm>
            <a:off x="5125602" y="1349512"/>
            <a:ext cx="3658500" cy="7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
</a:t>
            </a:r>
            <a:pPr algn="l" indent="0" marL="0">
              <a:lnSpc>
                <a:spcPct val="115000"/>
              </a:lnSpc>
              <a:buNone/>
            </a:pPr>
            <a:r>
              <a:rPr lang="en-US" sz="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АТФ образуется также в хлоропластах во время световой стадии фотосинтеза, где энергия света преобразуется в химическую энергию, пригодную для дальнейшего синтеза органических веществ.
</a:t>
            </a:r>
            <a:endParaRPr lang="en-US" sz="1059" dirty="0"/>
          </a:p>
        </p:txBody>
      </p:sp>
      <p:sp>
        <p:nvSpPr>
          <p:cNvPr id="11" name="Text 4"/>
          <p:cNvSpPr txBox="1"/>
          <p:nvPr/>
        </p:nvSpPr>
        <p:spPr>
          <a:xfrm>
            <a:off x="5125602" y="2161104"/>
            <a:ext cx="3658500" cy="7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Поставка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 места образования, АТФ быстро передаёт энергию участкам клетки, где идут биосинтез, транспорт веществ, движение органоидов и деление.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и наследственные изменения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300" y="1213188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копирования
</a:t>
            </a:r>
            <a:pPr algn="ctr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часто возникают при неточностях репликации ДНК. Если повреждение не исправлено ферментами, меняется последовательность нуклеотидов, а вместе с ней может измениться структура и работа белка.
</a:t>
            </a:r>
            <a:endParaRPr lang="en-US" sz="954" dirty="0"/>
          </a:p>
        </p:txBody>
      </p:sp>
      <p:sp>
        <p:nvSpPr>
          <p:cNvPr id="9" name="Text 3"/>
          <p:cNvSpPr txBox="1"/>
          <p:nvPr/>
        </p:nvSpPr>
        <p:spPr>
          <a:xfrm>
            <a:off x="2453300" y="1827497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
</a:t>
            </a:r>
            <a:pPr algn="ctr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Радиация, некоторые химические вещества и вирусы способны повреждать молекулу ДНК. Такие воздействия увеличивают вероятность наследственных изменений и нарушений в развитии организма.
</a:t>
            </a:r>
            <a:endParaRPr lang="en-US" sz="954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2441803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изменчивости
</a:t>
            </a:r>
            <a:pPr algn="ctr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каждая мутация заметна по признакам, но именно такие изменения создают разнообразие наследственного материала. Благодаря этому появляются предпосылки для естественного отбора и эволюции.
</a:t>
            </a:r>
            <a:endParaRPr lang="en-US" sz="9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обе молекулы построены по нуклеотидному принципу, но различаются составом, устойчивостью и функциями в клетке.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строении определяют устойчивость ДНК и более гибкую, рабочую роль РНК в клетке.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тема «Нуклеиновые кислоты»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 различия ДНК и РНК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4281" y="374512"/>
            <a:ext cx="260138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4350" y="1525288"/>
            <a:ext cx="300000" cy="24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04281" y="3740887"/>
            <a:ext cx="260138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нуклеиновых кислот в медицине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диагностика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помогает выявлять наследственные особенности, находить мутации и уточнять причины врождённых заболеваний, что делает диагностику более точной и ранней.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родства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участков ДНК используют для подтверждения биологического родства и идентификации личности, поскольку набор наследственных маркеров у каждого человека уникален.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инфекций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РНК позволяет обнаруживать активность генов и наличие некоторых вирусов, у которых генетический материал представлен именно РНК, а не ДНК.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синтеза и расходования АТФ приводят к энергетическому дефициту клеток, слабости тканей и сбоям в работе мышц и нервной системы.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гена к признаку организма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информация проходит путь от ДНК к белку и проявляется в признаке.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нуклеиновых кислот и АТФ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1869 — Фридрих Мишер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выделил из клеточных ядер вещество, которое позже получило название нуклеиновых кислот. Это открытие стало отправной точкой для изучения наследственного материала.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33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 — модель ДНК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Уотсон и Фрэнсис Крик предложили модель двойной спирали, опираясь на данные Розалинд Франклин и Мориса Уилкинса. Это объяснило принцип копирования информации.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306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 — роль АТФ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показали, что АТФ является универсальным переносчиком энергии. Так стало ясно, как клетка связывает распад питательных веществ с выполнением работы.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технологии опираются на чтение, копирование или изменение нуклеиновых кислот; без этого невозможны точная диагностика и современная молекулярная биология.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ценность знания о ДНК и РНК имеют там, где требуется управлять наследственной информацией и синтезом биомолекул.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учебному материалу по биологии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знаний о нуклеиновых кислотах в биотехнологии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и АТФ: единая основа клеточной жизни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программу наследственности, РНК превращает её в работу рибосом, а АТФ обеспечивает эту работу энергией. Вместе они образуют основу клеточной организации и жизненных процессов.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2026-06-01T18:19:23Z</dcterms:created>
  <dcterms:modified xsi:type="dcterms:W3CDTF">2026-06-01T18:19:23Z</dcterms:modified>
</cp:coreProperties>
</file>