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986250" y="1905000"/>
            <a:ext cx="71715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поддержки: как пожелать выздоровления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помогают выздоравливать с теплом и уважением.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случаях писать открытку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болеет или переживает трудный период, спокойная открытка помогает выразить заботу без лишних слов и неловкости.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 поддержки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напоминает человеку, что он не остался один: о нём помнят, переживают и хотят поддержать его в непростой момент.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одиночества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снижают напряжение и создают спокойный контакт, особенно если человеку сейчас тяжело говорить о своём состоянии.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разное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открытка подходит не только при болезни, но и в дни восстановления, усталости или когда нужен тихий знак внимания.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открытка особенно уместна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недомогания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простуды или другой краткой болезни открытка показывает внимание без лишних вопросов и помогает мягко пожелать восстановления.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восстанавливается после травмы или операции, особенно важны спокойные слова без спешки и давления.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пропусков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надолго выпал из школьной жизни, открытка помогает сохранить связь с классом и напомнить о поддержке.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близких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друга, одноклассника, учителя или родственника такой формат подходит, потому что звучит уважительно и бережно в любом близком 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текста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36400" y="18471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настроиться на сочувствие: текст должен показывать, что вы бережно относитесь к самочувствию человека и не торопите его.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936400" y="28372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выбирайте спокойные формулировки без давления и оценок, чтобы открытка звучала мягко и не утомляла адресата.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1936400" y="3839883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оценок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поддержать, а не спрашивать о скорости выздоровления или сравнивать состояние человека с чьим-то ещё опытом.
</a:t>
            </a:r>
            <a:endParaRPr lang="en-US" sz="10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сообщении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 помогают начать открытку тепло: они сразу задают дружелюбный тон и показывают искреннее участие.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нужна, чтобы у текста был светлый настрой: человеку легче читать слова, в которых чувствуется уверенность в лучшем.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выражается в простых фразах без лишней торжественности, чтобы сообщение звучало естественно и по-настоящему.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помощь делает открытку полезной: короткое предложение поддержки показывает, что слова не останутся только пожеланием.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не писать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17197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описывайте болезнь подробно и не задавайте слишком личных вопросов, если человек сам не хочет об этом говорить.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28179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на тему самочувствия могут задеть, особенно если человек устал или волнуется из-за своего состояния.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9156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«выздоравливай быстрее» создают давление, даже если сказаны с добрым намерением, поэтому лучше выбирать более мягкие слова.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50089" y="2830100"/>
            <a:ext cx="1777317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Обесценивание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«Ничего страшного» или «пустяки» могут обесценить переживания, поэтому вместо этого лучше признать, что человеку сейчас непросто.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открытка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собрать короткий и аккуратный текст открытки.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приветствий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По-дружески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близкого друга подойдёт простое и тёплое обращение, которое звучит естественно и сразу создаёт дружелюбный тон.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уважением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открытка адресована взрослому человеку, лучше выбрать более уважительное приветствие без излишней фамильярности.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именем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адресата делает обращение личным, а значит, сразу показывает внимание именно к этому человеку.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личная деталь уже делает открытку ближе и теплее для адресата.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этой презентации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деталь усиливает ощущение заботы и делает текст живым.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фразы помогают пожелать выздоровления мягко, без лишнего давления и медицинских деталей.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 примерам на слайде.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варианты легче подобрать под ситуацию и тон общения.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7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тёплых акцента — забота, уют, спокойствие и надежда — делают пожелание заметно мягче.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 ключевым смысловым акцентам слайда.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опоры помогают звучать бережно и по-доброму.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7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важный принцип — помощь без давления: так человеку легче принять поддержку и сохранить право отказаться.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вежливого предложения помощи из содержания слайда.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правила достаточно, чтобы предложение звучало уважительно.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школьных акцента — забота о здоровье и спокойный возврат к урокам — делают сообщение поддерживающим, а не тревожным.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основных смысловых линий слайда.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письмо остаётся мягким и уместным для класса.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7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личная деталь уже делает открытку живее и показывает, что сообщение написано именно для этого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 примера персонализации на слайде.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персональное упоминание усиливает чувство близости.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2116874"/>
            <a:ext cx="3400500" cy="6951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примеру мини-шаблона на слайде.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заготовки помогают быстро собрать открытку: приветствие, пожелание, поддержка и помощь остаются в одном понятном формате.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упрощает написание: сначала обращение, затем тёплые слова и конкретная помощь.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Мини-шаблоны открытки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черновик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собрана по образцу короткой открытки: от обращения к поддержке и предложению помощи.
</a:t>
            </a:r>
            <a:endParaRPr lang="en-US" sz="21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спокойных оттенков создают ощущение мягкости и уюта, поэтому открытка воспринимается как тёплая и бережная.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рекомендуемых цветов из содержания слайда.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такой палитры помогает настроить сообщение на поддержку.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7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рисунков и композиции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65350" y="17876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простой символ, который сразу считывается: солнце, сердце или цветок. Он задаёт настроение, но не спорит с текстом и не перегружает открытку.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1665350" y="2518792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Оставляйте вокруг рисунка воздух. Свободное пространство делает композицию спокойнее, помогает тексту читаться легко и подходит для короткого тёплого послания.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1665350" y="32834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детали умеренно: облако, кружка чая или звёздочки могут поддержать идею уюта, если не собирать слишком много элементов в одном месте.
</a:t>
            </a:r>
            <a:endParaRPr lang="en-US" sz="780" dirty="0"/>
          </a:p>
        </p:txBody>
      </p:sp>
      <p:sp>
        <p:nvSpPr>
          <p:cNvPr id="13" name="Text 5"/>
          <p:cNvSpPr txBox="1"/>
          <p:nvPr/>
        </p:nvSpPr>
        <p:spPr>
          <a:xfrm>
            <a:off x="1665350" y="401461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акцент на ясности: небольшая картинка и короткая надпись выглядят аккуратно, а открытка остаётся понятной и приятной для чтения.
</a:t>
            </a:r>
            <a:endParaRPr lang="en-US" sz="8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действительно поддерживают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открытка поддержки не должна быть длинной: достаточно тепла, уважения и одной личной детали, чтобы человек почувствовал внимание и силы двигаться дальше.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2026-07-25T20:06:43Z</dcterms:created>
  <dcterms:modified xsi:type="dcterms:W3CDTF">2026-07-25T20:06:43Z</dcterms:modified>
</cp:coreProperties>
</file>