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особенности и представителей насекомых с неполным превращением.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насекомые с неполным превращением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биология насекомых с неполным превращением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насекомые с неполным превращением появились свыше 300 миллионов лет назад и освоили множество сред обитания, отличаясь отсутствием стадии куколки в цикле развития.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превращение — это процесс, когда из яйца вылупляется нимфа, напоминающая взрослое насекомое, но имеет меньшие размеры и неразвитые органы.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суть неполного превращения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состоит из трёх стадий: яйцо, нимфа и имаго — взрослое насекомое, без промежуточной стадии куколки.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куколки отличает этот тип метаморфоза от полного превращения, где развитие происходит с полным перестроением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тела: сравнение нимфы и взрослой особи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Нимфа имеет типичное строение: голова, грудь, брюшко, шесть ног и зачатки крыльев, которые постепенно развиваются по мере роста.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 отличается полностью сформированными крыльями, крупными глазами и развитой половой системой, позволяющими вести активный образ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15829"/>
            <a:ext cx="3287100" cy="1329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развития: полное и неполное превращение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стадий, длительности и появления крыльев у различных насекомых. Неполное превращение характеризуется отсутствием куколки.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различие — наличие стадии куколки только при полном превращении; нимфа сразу похожа на взрослого при неполном.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Энтомологические учебники,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669062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01412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10262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разнообразие насекомых с неполным превращением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насекомые включают около трети видов класса, играя важную роль в экосистемах и обеспечивая биологическое разнообразие.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опылении, разложении органики и создании почвы, поддерживая жизненные циклы многих организмов.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 пищевых цепях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Являются добычей для птиц, amphibий и хищных насекомых, что поддерживает баланс в экологических сообществах.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Прямокрылые: кузнечики и саранча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кузнечиков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обитают на лугах и степях, где питаются травой и листьями. Их сильные задние ноги помогают быстро прыгать, спасаясь от хищников.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саранчи для привлечения партнеров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саранчи издают стрекочущие звуки, создаваемые трением крыльев, чтобы привлечь самок во время брачного периода.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Тараканы распространены в тёплых помещениях, питаясь органическими остатками и отходами человека.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Тараканы: особенности жизни и размножения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Нимфы проходят от 5 до 7 линек, постепенно увеличиваясь в размерах и развивая органы, необходимые для взрослой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размножения они откладывают яйца в защитную капсулу — оотеку, которая обеспечивает безопасность эмбрионов.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тараканов может занимать несколько месяцев, после чего нимфы становятся взрослыми особями, готовыми к размножению.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 водная стадия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откладывают яйца в пресную воду, где нимфы развиваются до двух лет, охотясь на мелких водных животных и личинок.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сушу и последняя линька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водной стадии нимфа выходит на берег, сбрасывает кожу и приобретает крылья для полёта.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взрослая стрекоза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стрекозы — опытные хищники воздуха, использующие ловкие манёвры для поимки добычи и размножения.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Стрекозы: сложный жизненный цикл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продолжительности стадий жизненного цикла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Нимфальная стадия у стрекоз значительно длиннее, что связано с их водным образом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разных стадий отражает адаптацию к среде: у стрекоз – самый длинный нимфальный период, у саранчи – быстрое развитие.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энтомологической литературы, обновлено 2024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Клопы: примеры разнообразных местообитаний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Клопы заселяют самые разные среды: леса, поля и даже дома человека. Постельный клоп хорошо адаптирован к жизни рядом с человеком и питается кровью.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клопов имеют разнообразные пищевые предпочтения — от соков растений до крови животных. Их нимфы проходят несколько линек и развиваются рядом с источником пищи взрослых особей.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Богомолы — прожорливые хищники, которые охотятся на насекомых и мелких позвоночных, иногда поедая своих сородичей для выживания.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Богомолы: хищные насекомые с уникальной охотой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Нимфы богомолов с ранних стадий совершают охотничьи действия, умеют маскироваться в растительности и практически неподвижно застывают в засаде, чтобы поймать добычу.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нимфы осваивают всё более сложные охотничьи приёмы, приближаясь к поведению взрослых особей с их уникальными методами охоты.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7597" y="2070000"/>
            <a:ext cx="4461907" cy="225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отрядов и их экология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представителей насекомых с неполным превращением, их местообитания и пищевые привычки, подчёркивая экологическое разнообразие.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представители отрядов адаптированы к разнообразным средам и выполняют важные экологические роли в питании и экологии.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Энтомологические справочники и школьная биология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и способы откладывания яиц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откладывают яйца на растения, в почву или воду. Тараканы создают специальные капсулы — оотеки, обеспечивающие защиту потомству от внешних воздействий.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и виды кладок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и защита яиц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стрекоз и водных клопов покрыты особой оболочкой, которая защищает их от высыхания и хищников. Такие особенности улучшают шансы выживания молоди.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линек варьируется от четырёх до десяти, в зависимости от вида, с каждым этапом увеличивается сложность и функциональность организма нимфы.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и рост нимф: биологические закономерности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линьки нимфы сбрасывают старую кутикулу, что необходимо для увеличения размеров и развития новых органов, таких как крылья и органы зрения.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каждой линьки наблюдается заметный рост и улучшение способностей, приближающих нимф к взрослой стадии с полноценным строением.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 отрядам: распределение видов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Клопы составляют наибольшую долю среди насекомых с неполным превращением, что отражает их широкое разнообразие и адаптивность.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подчёркивает важность клопов и прямокрылых в экосистемах, а также сравнительно скромное число богомолов.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Энтомологические справочники и школьная биология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насекомых с неполным превращением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стрекоз в борьбе с комарами
</a:t>
            </a:r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активно охотятся на личинок комаров, снижая их численность и уменьшая распространение заболеваний. Их присутствие важно в пресноводных экосистемах для поддержания баланса.
</a:t>
            </a:r>
            <a:endParaRPr lang="en-US" sz="131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сельского хозяйства и переносчики 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насекомые, например, саранча и постельные клопы, причиняют значительный ущерб растениям и здоровью человека. Их изучение помогает разрабатывать методы борьбы и профилактики.
</a:t>
            </a:r>
            <a:endParaRPr lang="en-US" sz="11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Крепкая кутикула у многих видов служит надёжной защитой от хищников и предотвращает избыточное испарение влаги в сухой среде.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и адаптации к среде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Покровительственная окраска позволяет насекомым, таким как кузнечики и богомолы, сливаться с окружающей растительностью, уменьшая вероятность обнаружения хищниками.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клопы выделяют неприятный запах, который отпугивает потенциальных врагов и обеспечивает дополнительную защиту.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конечности и мощные передние лапы богомолов выполняют функцию как охотничьих инструментов, так и средств обороны при нападении врагов.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и интересные факты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линька саранчи
</a:t>
            </a:r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наблюдали синхронную линьку саранчи, приводящую к формированию огромных роев, что оказывает сильное влияние на экосистемы и сельское хозяйство.
</a:t>
            </a:r>
            <a:endParaRPr lang="en-US" sz="1162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миграции стрекоз
</a:t>
            </a:r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Определены маршруты миграции некоторых видов стрекоз, преодолевающих до 2000 километров в поисках подходящих мест для размножения.
</a:t>
            </a:r>
            <a:endParaRPr lang="en-US" sz="1127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новых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описываются новые виды клопов и стрекоз, расширяя знания об их разнообразии и биологии.
</a:t>
            </a:r>
            <a:endParaRPr lang="en-US" sz="1285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перелётов стрекозы-анакс
</a:t>
            </a:r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Стрекоза-анакс установила рекорд по дальности перелётов среди насекомых с неполным превращением, демонстрируя удивительные адаптивные способности.
</a:t>
            </a:r>
            <a:endParaRPr lang="en-US" sz="11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насекомых с неполным превращением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этих насекомых помогает понять механизмы эволюции и взаимодействия в природе, а также способствует сохранению биологического разнообразия и экологической устойчивости.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2026-05-08T01:19:29Z</dcterms:created>
  <dcterms:modified xsi:type="dcterms:W3CDTF">2026-05-08T01:19:29Z</dcterms:modified>
</cp:coreProperties>
</file>