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Пакистан и Китай: сравнительный обзор Азии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держав Азии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азиатские державы в одном сравнении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задают ритм Азии: через их рынки, границы и коридоры проходят торговля, инвестиции и стратегические интересы многих государств.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Восточная Азия: общая карта региона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Гималаи, Тибетское нагорье и Индо-Гангская равнина формируют природный каркас региона, определяя климат, водные ресурсы и основные направления расселения людей.
</a:t>
            </a:r>
            <a:endParaRPr lang="en-US" sz="713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самую большую территорию среди трёх стран, тогда как Индия и Пакистан сохраняют выход к Индийскому океану и морским путям.
</a:t>
            </a:r>
            <a:endParaRPr lang="en-US" sz="812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столицы, крупные реки и пограничные зоны на карте помогают понять, где сосредоточены население, сельское хозяйство и транспортные связи.
</a:t>
            </a:r>
            <a:endParaRPr lang="en-US" sz="799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пересекаются интересы Южной и Восточной Азии, поэтому регион остаётся одновременно пространством сотрудничества, конкуренции и стратегического соперничества.
</a:t>
            </a:r>
            <a:endParaRPr lang="en-US" sz="7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67393"/>
            <a:ext cx="4392940" cy="14018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показатели: быстрый ориентир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ориентир по трём странам: демография, территория, столицы, экономика и языковая среда помогают увидеть их различия без длинного 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сопоставимы по населению, но Китай заметно превосходит по промышленному масштабу; Пакистан выделяется положением между несколькими регионами Азии.
</a:t>
            </a:r>
            <a:endParaRPr lang="en-US" sz="848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2024; официальные справочные данные по столицам и языкам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3500"/>
            <a:ext cx="3593612" cy="20810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география и население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06574" y="2556086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занимает седьмое место в мире по площади и в 2023 году стала самой населённой страной, что усиливает значение внутреннего рынка и трудовых ресурсов.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4706574" y="3307582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расселения тяготеют к Гангской равнине, дельтам рек и густонаселённым городским агломерациям, где легче развивать транспорт, торговлю и промышленность.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4706574" y="4059077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и городское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число городских жителей растёт, значительная часть населения по-прежнему связана с сельским хозяйством, а различия между регионами остаются очень заметными.
</a:t>
            </a:r>
            <a:endParaRPr lang="en-US" sz="8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экономика и рост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поддерживают цифровые сервисы, внутренний спрос и расширение производственных цепочек, особенно в электронике и фармацевтике.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Индии опирается прежде всего на услуги, но рост промышленности и цифровых платформ делает структуру более диверсифицированной.
</a:t>
            </a:r>
            <a:endParaRPr lang="en-US" sz="1133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оценки структуры ВВП за 2023 год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общество, культура и технологии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остаётся одной из самых языково и религиозно разнообразных стран мира, поэтому её общественная жизнь строится на постоянном взаимодействии региональных традиций и общенациональной идентичности.
</a:t>
            </a:r>
            <a:endParaRPr lang="en-US" sz="791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Болливуд, крикет, йога и древние города формируют узнаваемый культурный образ страны, который хорошо воспринимается как внутри Индии, так и за её пределами.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от цифровых сервисов до космических программ, укрепляют престиж Индии среди молодёжи и связывают национальное развитие с научным прогрессом.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стартапы и ИТ-сектор становятся каналами социальной мобильности, а также помогают стране конкурировать в глобальной экономике знаний.
</a:t>
            </a:r>
            <a:endParaRPr lang="en-US" sz="9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3987384" cy="3488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роль в мире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Многовекторный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старается сохранять свободу манёвра между крупными центрами силы, участвуя и в западных, и в евразийских форматах сотрудничества.
</a:t>
            </a:r>
            <a:endParaRPr lang="en-US" sz="1293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 в Индийском океане делают флот, порты и морские коммуникации важнейшей частью её внешнеполитической стратегии.
</a:t>
            </a:r>
            <a:endParaRPr lang="en-US" sz="1308" dirty="0"/>
          </a:p>
        </p:txBody>
      </p:sp>
      <p:sp>
        <p:nvSpPr>
          <p:cNvPr id="11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Азией, Европой и США помогает Индии укреплять экономические связи, не замыкаясь на одном партнёре или одном регионе.
</a:t>
            </a:r>
            <a:endParaRPr lang="en-US" sz="1308" dirty="0"/>
          </a:p>
        </p:txBody>
      </p:sp>
      <p:sp>
        <p:nvSpPr>
          <p:cNvPr id="12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крупной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политического веса страны связан с её ролью в G20, ШОС и QUAD, где Индия выступает как самостоятельный и влиятельный участник.
</a:t>
            </a:r>
            <a:endParaRPr lang="en-US" sz="13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Пакистан: география и население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Пакистан расположен на пересечении Южной, Центральной и Западной Азии, а выход к Аравийскому морю делает его значимым для морской торговли и логистики.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хозяйственные центры тянутся вдоль долины Инда, где вода остаётся главным условием сельского хозяйства и повседневной жизни.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превышает 240 миллионов человек, что создаёт крупный внутренний рынок, но одновременно усиливает давление на рабочие места, жильё и инфраструктуру.
</a:t>
            </a:r>
            <a:endParaRPr lang="en-US" sz="998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населения усиливает различия между провинциями и повышает значение транспортных связей между прибрежными, равнинными и горными районами.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Пакистан: экономика и инфраструктура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сочетает крупный внутренний рынок и зависимость от внешнего финансирования, поэтому инфраструктурные проекты особенно важны для долгосрочного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и сельского хозяйства показывает уязвимость к внешним шокам; расширение CPEC призвано улучшить энергетику, логистику и инвестиционный климат.
</a:t>
            </a:r>
            <a:endParaRPr lang="en-US" sz="108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оценки структуры ВВП за 2023 год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это важный признак единого государственного общения в многоязычном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Пакистана; общие сведения о государственном устройстве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официальных языка помогают связывать регионы и общественные институты.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экономики и внешней политики переводы диаспоры остаются важным источником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Bank of Pakistan, 2023/24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$30 млрд+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ежегодных денежных переводов поддерживают потребление и валютные поступления.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география и население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огромную территорию, поэтому природные условия сильно различаются от влажного востока до засушливого севера и запада. Это влияет на расселение, транспорт и размещение промышленности.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концентрации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экономические и демографические центры сосредоточены на восточном побережье, в бассейне Янцзы и в крупных городских агломерациях. Здесь формируются главные потоки торговли и занятости.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распределено крайне неравномерно: густо заселённые равнины и побережья соседствуют с малонаселёнными горными и внутренними районами. Такой контраст определяет региональные различия в развитии.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численность населения сочетается с высокой урбанизацией и сильной миграцией в города. Это создаёт спрос на жильё, транспорт, энергетику и социальную инфраструктуру.
</a:t>
            </a:r>
            <a:endParaRPr lang="en-US" sz="11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экономика и промышленность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не только производит огромные объёмы товаров, но и удерживает сложные цепочки поставок, объединяющие сырьё, комплектующие, сборку и экспорт в разные регионы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Китаем и соседями показывает, почему именно он задаёт темп промышленной и экспортной интеграции в Азии.
</a:t>
            </a:r>
            <a:endParaRPr lang="en-US" sz="111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/ WTO,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человек, культура и технологическая среда
</a:t>
            </a:r>
            <a:endParaRPr lang="en-US" sz="2525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нового типа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и Шэньчжэнь показывают, как в Китае древняя цивилизация сосуществует с ультрасовременной городской средой. Высотные кварталы, скоростной транспорт и цифровые сервисы стали частью повседневной жизни миллионов людей.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мегаполисов сохраняются храмы, традиционные праздники, чайная культура и уважение к исторической преемственности. Именно это сочетание прошлого и настоящего делает образ страны особенно узнаваемым.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компании, такие как Huawei, Alibaba и BYD, ассоциируются с китайским рывком в электронике, интернет-услугах и электромобилях. Для молодёжи это символ страны, которая не копирует, а создаёт свои решения.
</a:t>
            </a:r>
            <a:endParaRPr lang="en-US" sz="10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роль в мире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использует торговлю как главный инструмент влияния: поставки промышленной продукции, закупки сырья и участие в глобальных цепочках создают для него прочные экономические связи с десятками стран.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Инфраструктурная стратегия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«Пояс и путь» расширяет присутствие Китая через дороги, порты, железные дороги и энергетические объекты. Такие проекты усиливают доступ к рынкам и укрепляют транспортные маршруты.
</a:t>
            </a:r>
            <a:endParaRPr lang="en-US" sz="1251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Пекина особенно важны морские пути и энергетическая безопасность, потому что большая часть внешней торговли проходит через уязвимые проливы и длинные логистические цепочки.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одновременно сотрудничает и соперничает с соседями, включая Индию. Это делает Китай одним из главных центров силы, определяющих правила игры в Азии.
</a:t>
            </a:r>
            <a:endParaRPr lang="en-US" sz="13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321816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Индии, Китая и Пакистана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три страны различаются по масштабу населения и экономической структуре, а также почему их роль в Азии не совпадает.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сопоставимы по населению, но Китай заметно сильнее в индустриализации; Пакистан выделяется меньшим масштабом экономики и выгодным транзитным положением.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DESA; World Bank,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вызовы трёх стран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связано с быстрым ростом городов, транспортом и промышленностью. В крупнейших агломерациях это уже влияет на здоровье населения, качество жизни и расходы на медицину.
</a:t>
            </a:r>
            <a:endParaRPr lang="en-US" sz="708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 усиливается из-за климата, ирригации и роста потребления. Особенно уязвимы бассейны Ганга, Инда и районы северного Китая, где конкурируют города, сельское хозяйство и промышленность.
</a:t>
            </a:r>
            <a:endParaRPr lang="en-US" sz="708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под давлением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Инфраструктурная нагрузка проявляется в перегруженном транспорте, дефиците жилья и неравном доступе к базовым услугам. Быстрая урбанизация требует долгосрочных инвестиций, а не только точечных проектов.
</a:t>
            </a:r>
            <a:endParaRPr lang="en-US" sz="708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напряжения и разрыв в возможностях между регионами повышают уязвимость к конфликтам и социальной нестабильности. Поэтому безопасность здесь тесно связана с развитием и доверием между странами.
</a:t>
            </a:r>
            <a:endParaRPr lang="en-US" sz="7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торговлей, инвестициями и коридорами показывают, как экономика превращается в инструмент регионального влияния.
</a:t>
            </a:r>
            <a:endParaRPr lang="en-US" sz="1114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в сети взаимосвязей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будущего зависит от этих трёх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Пакистан и Китай задают ритм всей Азии: через население, экономику, ресурсы и безопасность они влияют на соседей, мировую торговлю и технологическое будущее региона.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2026-07-26T02:07:16Z</dcterms:created>
  <dcterms:modified xsi:type="dcterms:W3CDTF">2026-07-26T02:07:16Z</dcterms:modified>
</cp:coreProperties>
</file>