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демократии ответили на угрозу фашизма в 1930-е годы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965700"/>
            <a:ext cx="8045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Альтернатива фашизму: опыт Великобритании и Франции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после войны и кризиса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оставила разруху, безработицу и страх. Великая депрессия усилила недоверие к власти. На этом фоне одни страны выбрали диктатуру, а Великобритания и Франция попытались сохранить парламент и выборы.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6067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обещал фашизм и почему он вызывал страх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050" y="1550525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Фашизм привлекал обещанием немедленно навести порядок и остановить хаос. Но такой «порядок» строился не на законе, а на подчинении общества одной силе и одному лидеру.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050" y="2244513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свободы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свободных споров фашистские режимы подавляли печать, оппозицию и профсоюзы. Люди теряли возможность открыто говорить, спорить и защищать свои права.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70050" y="2938502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силы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Фашизм опирался на насилие, милитаризм и поклонение вождю. Это пугало общества, где ценили парламент, суд и право граждан влиять на решения власти.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70050" y="3632485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Расизм и вражда
</a:t>
            </a:r>
            <a:pPr algn="l" indent="0" marL="0">
              <a:lnSpc>
                <a:spcPct val="100000"/>
              </a:lnSpc>
              <a:buNone/>
            </a:pPr>
            <a:r>
              <a:rPr lang="en-US" sz="4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Фашистская идеология разделяла людей на «своих» и «чужих», оправдывала притеснение меньшинств и разжигала ненависть. Для демократий это означало угрозу человеческому достоинству.
</a:t>
            </a:r>
            <a:endParaRPr lang="en-US" sz="1171" dirty="0"/>
          </a:p>
        </p:txBody>
      </p:sp>
      <p:sp>
        <p:nvSpPr>
          <p:cNvPr id="14" name="Text 6"/>
          <p:cNvSpPr txBox="1"/>
          <p:nvPr/>
        </p:nvSpPr>
        <p:spPr>
          <a:xfrm>
            <a:off x="270050" y="4326450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демократии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британцев и французов такой путь означал отказ от свободных выборов, гражданских прав и законности. Поэтому фашизм воспринимался не как порядок, а как опасность для 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3044539"/>
            <a:ext cx="3287100" cy="671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и Франция: разные ответы на общий кризис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страны сохранили демократические институты, но действовали по-разному.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страны не отказались от демократии и пытались ослабить кризис через законные меры, а не через диктатуру.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Европы между двумя мировыми войнами; обобщение по материалам о политике Великобритании и Франции в 1930-е годы
</a:t>
            </a:r>
            <a:endParaRPr lang="en-US" sz="58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050" y="3253473"/>
            <a:ext cx="8599500" cy="16208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Великобритания: защита демократии через парламент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43125" y="2179125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по закону
</a:t>
            </a:r>
            <a:pPr algn="l" indent="0" marL="0">
              <a:lnSpc>
                <a:spcPct val="100000"/>
              </a:lnSpc>
              <a:buNone/>
            </a:pPr>
            <a:r>
              <a:rPr lang="en-US" sz="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Великобритании важные вопросы обсуждали в парламенте и кабинете министров. Даже в условиях кризиса политическая борьба шла через дебаты, а не через захват власти.
</a:t>
            </a:r>
            <a:endParaRPr lang="en-US" sz="1133" dirty="0"/>
          </a:p>
        </p:txBody>
      </p:sp>
      <p:sp>
        <p:nvSpPr>
          <p:cNvPr id="12" name="Text 3"/>
          <p:cNvSpPr txBox="1"/>
          <p:nvPr/>
        </p:nvSpPr>
        <p:spPr>
          <a:xfrm>
            <a:off x="2701671" y="2179125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выборов
</a:t>
            </a:r>
            <a:pPr algn="l" indent="0" marL="0">
              <a:lnSpc>
                <a:spcPct val="100000"/>
              </a:lnSpc>
              <a:buNone/>
            </a:pPr>
            <a:r>
              <a:rPr lang="en-US" sz="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выборы помогали обществу менять курс власти без насилия. Это поддерживало доверие к системе и показывало, что перемены возможны законным путём.
</a:t>
            </a:r>
            <a:endParaRPr lang="en-US" sz="1133" dirty="0"/>
          </a:p>
        </p:txBody>
      </p:sp>
      <p:sp>
        <p:nvSpPr>
          <p:cNvPr id="13" name="Text 4"/>
          <p:cNvSpPr txBox="1"/>
          <p:nvPr/>
        </p:nvSpPr>
        <p:spPr>
          <a:xfrm>
            <a:off x="4852923" y="2179133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 профсоюзы
</a:t>
            </a:r>
            <a:pPr algn="l" indent="0" marL="0">
              <a:lnSpc>
                <a:spcPct val="100000"/>
              </a:lnSpc>
              <a:buNone/>
            </a:pPr>
            <a:r>
              <a:rPr lang="en-US" sz="1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Продолжали работать независимые газеты, профсоюзы и общественные организации. Люди могли высказывать мнение, защищать трудовые права и открыто спорить о проблемах страны.
</a:t>
            </a:r>
            <a:endParaRPr lang="en-US" sz="1090" dirty="0"/>
          </a:p>
        </p:txBody>
      </p:sp>
      <p:sp>
        <p:nvSpPr>
          <p:cNvPr id="14" name="Text 5"/>
          <p:cNvSpPr txBox="1"/>
          <p:nvPr/>
        </p:nvSpPr>
        <p:spPr>
          <a:xfrm>
            <a:off x="7004175" y="2179133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институтов
</a:t>
            </a:r>
            <a:pPr algn="l" indent="0" marL="0">
              <a:lnSpc>
                <a:spcPct val="100000"/>
              </a:lnSpc>
              <a:buNone/>
            </a:pPr>
            <a:r>
              <a:rPr lang="en-US" sz="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безработице и напряжении государство не отказалось от основных правил. Именно это помогло удержать страну от отмены демократических институтов.
</a:t>
            </a:r>
            <a:endParaRPr lang="en-US" sz="108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Британские меры против кризиса в 1930-е годы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показаны основные направления государственной поддержки. Они отражают стремление смягчить последствия кризиса и помочь людям сохранить работу и жильё.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роли государства был ответом на социальные трудности: власти старались снизить напряжение и поддержать население законными мерами.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политике Великобритании в 1930-е годы; условные сравнительные показатели для учебной визуализации
</a:t>
            </a:r>
            <a:endParaRPr lang="en-US" sz="58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475600"/>
            <a:ext cx="81198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путь: реформы вместо диктатуры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0750" y="1943300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безработным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поддерживало людей, потерявших работу, чтобы смягчить последствия кризиса. Это снижало отчаяние и уменьшало риск радикальных настроений.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20750" y="2650597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дорог, жилья и других объектов давало работу и приносило пользу стране. Такие меры помогали не ждать улучшений, а создавать их собственными силами.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20750" y="3357906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споры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Газеты, профсоюзы и парламентские дебаты оставались важной частью жизни. Общество могло обсуждать проблемы вслух и искать компромисс без насилия.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820750" y="4065203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Антифашистский настрой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британцы не приняли идеи фашизма, потому что она противоречила их представлениям о свободе и праве. Поэтому ответом стали реформы, а не диктатура.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Великобритания удержала демократию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Причинно-следственная цепочка: от кризиса к укреплению доверия к институтам.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Франция: Народный фронт против угрозы фашизма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 Блюм и союз левых
</a:t>
            </a:r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1936 году во Франции к власти пришёл Народный фронт во главе с Леоном Блюмом. Он объединил разные левые силы, чтобы защитить республику от роста фашистских организаций и ответить на недовольство людей.
</a:t>
            </a:r>
            <a:endParaRPr lang="en-US" sz="1026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Митинги и надежда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улицах проходили большие собрания и выступления сторонников Народного фронта. Люди надеялись, что новые власти улучшат жизнь рабочих и докажут: перемены можно проводить через выборы, а не через насилие.
</a:t>
            </a:r>
            <a:endParaRPr lang="en-US" sz="1008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под защитой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фронт стал примером того, как демократические партии могут объединиться перед опасностью. На плакатах и фотографиях того времени видны массовая поддержка, политическая энергия и желание сохранить свободу.
</a:t>
            </a:r>
            <a:endParaRPr lang="en-US" sz="100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320375"/>
            <a:ext cx="5170500" cy="1756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реформы Народного фронта во Франции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меры показывают, как демократическая власть пыталась улучшить жизнь людей через законы.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были направлены на улучшение условий труда и укрепление доверия к республике через законные изменения.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Народного фронта во Франции, 1936 год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Забастовки и надежды французского общества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0050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встали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1936 года по всей Франции рабочие занимали предприятия и прекращали работу. Забастовки быстро стали массовыми и показали, насколько сильным было недовольство низкой зарплатой и тяжёлыми условиями труда.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656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Переговоры вместо насилия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Власти и предприниматели были вынуждены обсуждать требования рабочих за столом переговоров. Это важный пример того, как в демократии социальный конфликт можно переводить в законный и мирный формат.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5077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права рабочих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ожидали не только повышения заработка, но и оплачиваемых отпусков, сокращения рабочего времени и уважения к профсоюзам. Эти требования стали частью более справедливой социальной политики.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1512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на перемены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1936 года убедили многих французов, что улучшения можно добиваться коллективно, без диктатуры и уличного террора. Для общества это стало уроком гражданской солидарности и политической активности.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Народный фронт ослаб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фронт потерял устойчивость не из-за одной причины: на него одновременно давили экономика, политика и обострение международной обстановки.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успешная коалиция слабеет, если внутреннее единство не выдерживает внешнего давления и растущих кризисов.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об истории Народного фронта; доли условны и предназначены для наглядного сравнения причин.
</a:t>
            </a:r>
            <a:endParaRPr lang="en-US" sz="58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06682"/>
            <a:ext cx="520200" cy="52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363" y="2448390"/>
            <a:ext cx="397575" cy="530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299997"/>
            <a:ext cx="520200" cy="52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35" y="4146655"/>
            <a:ext cx="520200" cy="52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и французская пресса против пропаганды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газеты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в Великобритании и Франции подробно рассказывали о росте фашизма, публиковали разные мнения и помогали читателям сравнивать факты, а не верить только громким лозунгам.
</a:t>
            </a:r>
            <a:endParaRPr lang="en-US" sz="1251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выступления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лекции и митинги делали обсуждение политических угроз доступным для широкой аудитории. Люди слышали аргументы, задавали вопросы и лучше понимали, почему насилие опасно для общества.
</a:t>
            </a:r>
            <a:endParaRPr lang="en-US" sz="1251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насилия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Журналисты и публицисты прямо осуждали расизм, преследование оппозиции и культ силы. Такая позиция показывала, что печать может быть не только источником новостей, но и защитой ценностей.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манипуляций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обществе есть свободная дискуссия, пропаганду труднее выдать за правду. Именно поэтому независимая пресса стала одним из главных барьеров против авторитарных идей.
</a:t>
            </a:r>
            <a:endParaRPr lang="en-US" sz="125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Антифашистские движения в обществе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66900" y="205615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Профсоюзная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Профсоюзы организовывали собрания, распространяли листовки и защищали трудовые права. Их участие показывало, что борьба с фашизмом связана не только с политикой, но и с повседневной жизнью работников.
</a:t>
            </a:r>
            <a:endParaRPr lang="en-US" sz="1209" dirty="0"/>
          </a:p>
        </p:txBody>
      </p:sp>
      <p:sp>
        <p:nvSpPr>
          <p:cNvPr id="11" name="Text 3"/>
          <p:cNvSpPr txBox="1"/>
          <p:nvPr/>
        </p:nvSpPr>
        <p:spPr>
          <a:xfrm>
            <a:off x="266900" y="2798445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студентов и писателей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Студенты, учёные и литераторы публично выступали против насилия и расизма. Их тексты и выступления помогали молодёжи видеть, что свобода мнений требует личной ответственности.
</a:t>
            </a:r>
            <a:endParaRPr lang="en-US" sz="1209" dirty="0"/>
          </a:p>
        </p:txBody>
      </p:sp>
      <p:sp>
        <p:nvSpPr>
          <p:cNvPr id="12" name="Text 4"/>
          <p:cNvSpPr txBox="1"/>
          <p:nvPr/>
        </p:nvSpPr>
        <p:spPr>
          <a:xfrm>
            <a:off x="266900" y="354074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Солидарность на улицах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проходили митинги, кампании поддержки и сбор средств для пострадавших от политического насилия. Такие акции укрепляли чувство единства и взаимной помощи между людьми.
</a:t>
            </a:r>
            <a:endParaRPr lang="en-US" sz="1209" dirty="0"/>
          </a:p>
        </p:txBody>
      </p:sp>
      <p:sp>
        <p:nvSpPr>
          <p:cNvPr id="13" name="Text 5"/>
          <p:cNvSpPr txBox="1"/>
          <p:nvPr/>
        </p:nvSpPr>
        <p:spPr>
          <a:xfrm>
            <a:off x="266900" y="4283037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жители тоже включались в антифашистские инициативы, потому что понимали: защита демократии зависит не только от государства, но и от активной позиции самих граждан.
</a:t>
            </a:r>
            <a:endParaRPr lang="en-US" sz="120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Демократия и диктатура: различие ценностей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не только разные методы правления, но и противоположное отношение к человеку: к его голосу, правам и достоинству.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свобода и равенство перед законом, тем дальше общество от насилия и произвола.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ценностей по материалам темы; шкала 1–5 условна и используется для наглядности.
</a:t>
            </a:r>
            <a:endParaRPr lang="en-US" sz="58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мировая война как проверка демократии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629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1939: начало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нападения Германии на Польшу началась Вторая мировая война. Для Великобритании и Франции это стало моментом, когда политические споры уступили место вопросу о выживании государств.
</a:t>
            </a:r>
            <a:endParaRPr lang="en-US" sz="1136" dirty="0"/>
          </a:p>
        </p:txBody>
      </p:sp>
      <p:sp>
        <p:nvSpPr>
          <p:cNvPr id="10" name="Text 3"/>
          <p:cNvSpPr txBox="1"/>
          <p:nvPr/>
        </p:nvSpPr>
        <p:spPr>
          <a:xfrm>
            <a:off x="264152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1940: падение Франции
</a:t>
            </a:r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потерпела поражение и оказалась оккупирована. Это стало тяжёлым ударом по республике и показало, насколько хрупкой может быть демократия перед военной силой.
</a:t>
            </a:r>
            <a:endParaRPr lang="en-US" sz="1181" dirty="0"/>
          </a:p>
        </p:txBody>
      </p:sp>
      <p:sp>
        <p:nvSpPr>
          <p:cNvPr id="11" name="Text 4"/>
          <p:cNvSpPr txBox="1"/>
          <p:nvPr/>
        </p:nvSpPr>
        <p:spPr>
          <a:xfrm>
            <a:off x="46181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1940–1941: британское сопротивление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продолжила борьбу, опираясь на армию, флот, авиацию и поддержку общества. Страна выдержала бомбардировки и не отказалась от собственных институтов.
</a:t>
            </a:r>
            <a:endParaRPr lang="en-US" sz="1082" dirty="0"/>
          </a:p>
        </p:txBody>
      </p:sp>
      <p:sp>
        <p:nvSpPr>
          <p:cNvPr id="12" name="Text 5"/>
          <p:cNvSpPr txBox="1"/>
          <p:nvPr/>
        </p:nvSpPr>
        <p:spPr>
          <a:xfrm>
            <a:off x="659867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урок
</a:t>
            </a:r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показала, что свобода нуждается не только в законах и реформах, но и в мужестве граждан, готовых защищать свою страну и её ценности.
</a:t>
            </a:r>
            <a:endParaRPr lang="en-US" sz="12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Французское Сопротивление как продолжение антифашизма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антифашистская борьба перешла от оккупации к организованному подполью и освобождению страны.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объединяло британский и французский опыт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66900" y="1980575"/>
            <a:ext cx="1371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Законные институты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в Великобритании, и во Франции ключевые решения принимались через парламент, выборы и переговоры. Это позволило сохранять политическую конкуренцию без перехода к диктатуре и насилию.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51925" y="1980575"/>
            <a:ext cx="1371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Свободная пресса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газеты и журналы обсуждали угрозу фашизма открыто и критично. Благодаря этому общество получало разные точки зрения и могло точнее оценивать политические риски.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887075" y="1981775"/>
            <a:ext cx="1371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общественных организаций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Профсоюзы, партии и гражданские объединения не только спорили, но и защищали права людей. Они помогали переводить недовольство в организованные действия, а не в разрушение порядка.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710163" y="1981775"/>
            <a:ext cx="1371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реформы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страны пытались отвечать на кризис социальными мерами, а не отменой свобод. Такой подход показывал, что демократию можно укреплять даже в очень трудной обстановке.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511463" y="1981775"/>
            <a:ext cx="1371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 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двух стран доказал: кризис не обязательно ведёт к диктатуре. Если общество сохраняет закон, диалог и ответственность, у демократии остаётся шанс устоять.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822176"/>
            <a:ext cx="3287100" cy="11166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опыта 1930-х годов для современного общества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демократические ответы помогают обществу справляться с кризисами и защищать свободу.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устойчивость демократии зависит от социальных решений, открытого обсуждения и уважения к правам человека.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Великобритании и Франции 1930-х годов.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свобода сильнее страха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Великобритании и Франции в 1930-е годы показывает: даже в кризис можно защищать свободу через парламент, социальную поддержку и участие граждан, не отдавая страну диктатуре.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2026-06-01T05:05:43Z</dcterms:created>
  <dcterms:modified xsi:type="dcterms:W3CDTF">2026-06-01T05:05:43Z</dcterms:modified>
</cp:coreProperties>
</file>