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Мировом океане: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источник жизни, климата и биоразнообразия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основа жизни планеты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покрывает 71% поверхности Земли, объединяя четыре крупных океана. Он регулирует климат, обеспечивает воду и кислород миллионам видов, поддерживая устойчивость экосистем.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230 тысяч видов обитают в океане, включая разнообразных рыб, млекопитающих, беспозвоночных и водоросли, составляющие основу экосистем.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оценивают, что свыше 90% морских видов остаются неописанными, что подчёркивает огромный потенциал для открытий.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биомасса значительно превосходит живую массу суши, что делает океан ключевым источником жизни и энергии на планете.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биосфера: разнообразие организмов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морских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и нектоны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включает микроскопические водоросли и животные, плывущие в толще воды. Нектон — активные плавцы, такие как рыбы и дельфины, свободно перемещающиеся океаном.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Бентос: обитатели морского дна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Бентос — организмы, живущие на морском дне или в его верхних слоях, включая морских звёзд, крабов и некоторых моллюсков, играющих важную роль в экосистемах.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большое биологическое разнообразие сосредоточено в верхних 200 метрах благодаря доступу солнца и тепла.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морской жизни сконцентрировано в зоне, пронизанной светом, где происходит фотосинтез и поддерживаются сложные пищевые сети.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организмов в слоях океана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морской исследовательский институт, 2023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занимают менее 1% океанской площади, но поддерживают четверть всех морских видов, обеспечивая пристанище и пищу многочисленным организмам.
</a:t>
            </a:r>
            <a:endParaRPr lang="en-US" sz="10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биомы мирового океана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защищают прибрежные территории от эрозии и шторма. Их сложная структура создаёт убежище для молодых рыб и безмерного разнообразия морской жизни.
</a:t>
            </a:r>
            <a:endParaRPr lang="en-US" sz="104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как естественные барьеры
</a:t>
            </a:r>
            <a:endParaRPr lang="en-US" sz="1354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коралловых рифов является индикатором общего здоровья экосистем океана, указывая на влияние повышения температуры и загрязнений.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значимость рифов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«джунгли океана»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экосистемы: жизнь без света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глубинах свыше 2000 метров обитают существа, использующие химическую энергию гидротермальных источников для питания, обходясь без солнечного света.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обитателей — гигантские трубчатые черви и ракообразные, адаптированные к высоким давлениям, низким температурам и полнейшей темноте.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обеспечивает основу пищевой цепи в этих зонах, поддерживая уникальные биогеохимические циклы в глубинах океана.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662733"/>
            <a:ext cx="4775700" cy="20834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трёх ключевых слоёв Мирового океана: освещённость, температура и типичные жители.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условий по глубине формирует разнообразие адаптаций и видов, обеспечивая уникальные экологические ниши.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океанских зон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Атлас океанической биологии, 2022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— главный продуцент кислорода и начальный звено большинства морских пищевых цепей, влияющее на атмосферный и климатический баланс.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50–70%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кислорода на Земле создаётся благодаря фотосинтезу фитопланктона в океане.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океанографии, 2024
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на следующий уровень сокращается биомасса примерно в 10 раз, ограничивая количество крупных хищников.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передачи энергии в океанских экосистемах демонстрирует значимость первичных производителей — фитопланктона.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океана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6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океанических биомасс, Национальный институт морских наук, 2023
</a:t>
            </a:r>
            <a:endParaRPr lang="en-US" sz="9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Голубой кит — крупнейшее существо на планете. Его масса достигает 150 тонн, а длина — около 30 метров, что делает его символом морского гигантизма и удивительного биологического успеха.
</a:t>
            </a:r>
            <a:endParaRPr lang="en-US" sz="128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млекопитающие: киты и дельфины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выделяются интеллектуальными способностями и развитой социальной структурой. Они общаются звуками, поддерживают тесные связи в группе и играют важную роль в регулировании экосистемы океана.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Рыбы: разнообразие и значение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описано более 20 тысяч видов рыб, от крошечных анчоусов до крупных акул, что отражает огромное разнообразие морской фауны.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являются важным источником белка для миллиардов людей, обеспечивая питательные ресурсы и поддерживая многие экономики мира.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занимают ключевые позиции в пищевых сетях океана, контролируя численность других организмов и способствуя равновесию экосистем.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рыб способствует устойчивости береговых и океанических экосистем, влияя на биологическое разнообразие и качество среды.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сталкиваются с угрозами из-за загрязнения, потери среды обитания и человеческой деятельности, что требует мер по их защите.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 и рептилии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 проводят большую часть жизни в океане, возвращаясь к конкретным пляжам для кладки яиц, что свидетельствует о точной навигационной памяти.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Альбатросы, чайки и буревестники проявляют впечатляющие миграционные способности, преодолевая до 10 000 км для поиска пищи и мест гнездования.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500" y="1268818"/>
            <a:ext cx="3861000" cy="27788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9375" y="1268768"/>
            <a:ext cx="3861000" cy="27788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33700" y="4376300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Горбатые киты ежегодно преодолевают до 16 000 км, перемещаясь между теплыми местами размножения и богатыми кормовыми районами. Эти миграции важны для их выживания и возможности воспроизводства.
</a:t>
            </a:r>
            <a:endParaRPr lang="en-US" sz="581" dirty="0"/>
          </a:p>
        </p:txBody>
      </p:sp>
      <p:sp>
        <p:nvSpPr>
          <p:cNvPr id="8" name="Text 2"/>
          <p:cNvSpPr txBox="1"/>
          <p:nvPr/>
        </p:nvSpPr>
        <p:spPr>
          <a:xfrm>
            <a:off x="533700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путь горбатых китов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11775" y="4376301"/>
            <a:ext cx="3728100" cy="2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 используют магнитное поле Земли, чтобы найти родные пляжи спустя десятки лет жизни в океане. Это уникальное явление помогает сохранить их популяции и предотвращает исчезновение.
</a:t>
            </a:r>
            <a:endParaRPr lang="en-US" sz="580" dirty="0"/>
          </a:p>
        </p:txBody>
      </p:sp>
      <p:sp>
        <p:nvSpPr>
          <p:cNvPr id="10" name="Text 4"/>
          <p:cNvSpPr txBox="1"/>
          <p:nvPr/>
        </p:nvSpPr>
        <p:spPr>
          <a:xfrm>
            <a:off x="4811775" y="4049475"/>
            <a:ext cx="3728100" cy="2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морских черепах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морских животных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климат Земли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поглощает и распределяет свыше 90% избыточного тепла планеты, что способствует смягчению климатических колебаний на Земле.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течения, такие как Гольфстрим и Куросио, формируют районные климатические условия прибрежных территорий, влияя на температуру и осадки.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принимает активное участие в круговороте воды, благодаря чему выпадает большое количество осадков, необходимых для жизни континентов.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океана распространяется на экосистемы и экономика многие страны зависят от его климата и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491" y="898025"/>
            <a:ext cx="4347118" cy="3739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океан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антропогенные угрозы для морских экосистем и их последствия.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наносит многоуровневый вред океану, угрожая биоразнообразию и устойчивости морских экосистем.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ВОЗ и международных экологических организаций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«Сети-призраки» продолжают ловить морских обитателей без контроля, а повышенная кислотность океана с 1850 года нарушает формирование раковин и скелетов у кораллов и моллюсков.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мусор ежегодно приводит к гибели более 100 тысяч морских животных, включая морских птиц и млекопитающих. Эти отходы вызывают травмы, удушье и отравления.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 морской жизни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морских заповедников обеспечивает защиту редких видов и сохранение уникальных экосистем, способствуя поддержанию биологического разнообразия.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по сбору и переработке океанического мусора, например The Ocean Cleanup, уменьшают загрязнение и помогают восстанавливать здоровье моря.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промышленного вылова и мониторинг запасов рыбы предотвращают истощение популяций и способствуют устойчивому использованию ресурсов.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морской среды: современные меры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океана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роботы и подводные дроны расширяют возможности изучения ранее недоступных глубин, открывая новые виды и экосистемы.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технологии позволяют выявлять разнообразие морской жизни и разрабатывать лекарства на основе биологических соединений из океана.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Орбитальные спутники дают данные для глобального мониторинга температуры и состояния поверхности океанов, помогая прогнозировать климат.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интегрируют разные подходы для более полного понимания и защиты мировой морской среды.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0100" y="554440"/>
            <a:ext cx="3767100" cy="37376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6450" y="1258750"/>
            <a:ext cx="44874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океан: сохранение для будущих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играет ключевую роль в жизни планеты, и его защита необходима для климата и продовольственной безопасности. Ответственность за будущее океана лежит на каждом из нас.
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2026-05-09T09:33:23Z</dcterms:created>
  <dcterms:modified xsi:type="dcterms:W3CDTF">2026-05-09T09:33:23Z</dcterms:modified>
</cp:coreProperties>
</file>