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числа 2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уверенный шаг в мире умножения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встречается повсюду: в парах рук, ног, глаз, носков и ботинок. Она помогает заметить повторение одинаковых предметов и легко понять, как работает умножение на 2.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вокруг нас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умножение на 2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 показывает удвоение: если взять одно число два раза, получится новый ответ. Поэтому 2 × 1 = 2, 2 × 2 = 4 и 2 × 3 = 6.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результат в таблице увеличивается на 2. Из-за этого ряд легко продолжать без остановки: 8, 10, 12, 14 и дальше, как по ступенькам.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предметы парами, смысл становится совсем простым. Две одинаковые группы дают ответ быстрее, чем долгое сложение, и это удобно запомнить даже на уроке.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всегда идут вдвоём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варежек сразу подсказывает идею двойки: один предмет есть слева и такой же справа. Если рядом написать 2 × 2 = 4, связь между картинкой и ответом становится очень ясной и запоминающейся.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и ботинки любят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стоят парами, ребёнок быстрее видит повторение. Две пары носков или две пары ботинок помогают понять, что умножение на 2 собирает одинаковые вещи в аккуратные группы без лишней путаницы.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тоже умеют дружить 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карандаши можно разложить по два: две, три или четыре пары. Если рядом поставить короткие примеры 2 × 3 = 6 и 2 × 4 = 8, счёт сразу превращается в наглядную игру.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предметов в жизни и на картинке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ряд таблицы очень короткий и понятный: 2 × 1 = 2, 2 × 2 = 4, 2 × 3 = 6. Он задаёт простой ритм для дальнейшего счёта.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ответы продолжают увеличиваться на 2: 2 × 4 = 8, 2 × 5 = 10, 2 × 6 = 12. Здесь уже хорошо видно, как работает закономерность.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примеры закрепляют порядок чисел: 2 × 7 = 14, 2 × 8 = 16, 2 × 9 = 18. Ряд идёт ровно и без сюрпризов.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пример завершает всю основную таблицу: 2 × 10 = 20. После него легко повторить весь набор от 2 до 20 без пропусков.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таблица умножения на 2 от 1 до 10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 задаёт первый ответ таблицы. Он сразу показывает, что после умножения на 2 числа будут идти ровно и по порядку.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4, 6, 8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ответы поднимаются на две ступеньки каждый раз. Ряд становится заметным и помогает быстро замечать, где число пропущено.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10, 12, 14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таблицы подтверждает правило: каждое новое число больше предыдущего на 2. Так счёт становится почти музыкальным.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16, 18, 20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ответы завершают цепочку без сбоя. Если ряд дошёл до 20, значит, таблица на 2 выстроена правильно.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таблицы идут через одно число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в примере на 2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примера 2 × 6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 и сложение
</a:t>
            </a:r>
            <a:endParaRPr lang="en-US" sz="2968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одинаковых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пример на 2 можно проверить через прибавление одного и того же числа два раза. Это удобно, потому что ответ видно прямо в действии.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2 × 7, можно сказать 7 + 7. Такой способ помогает не перепутать ответ и спокойно убедиться, что всё посчитано верно.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что умножение — это короткая запись сложения, таблица становится понятнее. Математика уже не кажется загадочной, а выглядит как удобный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Ступеньки вверх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2 похожи на лестницу: 2, 4, 6, 8 и дальше выше. Каждая новая ступенька прибавляет ровно две единицы, поэтому движение по ряду очень понятное.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путаницы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запомнить таблицу без лишних усилий. Если числа стоят по возрастанию, их легче повторять, проверять и быстро находить нужный ответ в примере.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ответов от 2 до 20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посчитать пары носков, перчаток или ботинок, таблица на 2 сразу приходит на помощь. Она показывает, сколько предметов получится всего из одинаковых пар.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магазинах, дома и на уроках тоже встречаются двойки: колёса у велосипеда, конфеты в двух руках, пуговицы на одежде. Такие примеры делают счёт живым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паре 2 предмета, то 3 пары — это 6, а 5 пар — уже 10. Математика в быту работает тихо, но очень полезно, почти как суперспособность.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таблица на 2 помогает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 таблице на 2 идут строго по чётному ряду и помогают быстро замечать закономерность.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увидеть весь ряд от 2 до 20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хлопают в ладоши по два раза, счёт становится похож на маленький музыкальный марш. Каждый новый хлопок прибавляет ещё одну пару, и ответы 2, 4, 6, 8 запоминаются почти сами собой. Такой ритм особенно удобен для тренировки в классе.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ладоши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идти шагами: два шага — один ответ, ещё два — следующий. Ещё нагляднее работают мячики, разложенные парами. Тогда видно, что каждая новая пара добавляет к ряду ещё две единицы, а порядок чисел не сбивается.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мячики по парам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 таблицу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коротких примеров вроде 2 × 3 и 2 × 4. Они помогают быстро включиться в работу и почувствовать, как двоечка двигается по чётному ряду.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2 × 5 и 2 × 7 удобно вспоминать без подсказки. Чем чаще ребёнок называет ответ, тем увереннее он замечает закономерность и не путается.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2 × 9 тренирует не только память, но и скорость счёта. Постепенно ответы вспоминаются быстрее, а таблица перестаёт казаться длинной и сложной.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 × 4 помогает увидеть, что все результаты идут через одно число. Это удобная опора: чётный ряд сразу подсказывает правильный ответ.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для тренировки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пропускает одно число в ряду и начинает отвечать не по порядку. Из-за этого следующий пример уже кажется труднее, хотя ошибка была совсем маленькой.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возникает, когда умножение смешивают с обычным сложением. Важно помнить: 2 × 4 — это не 4 + 2, а два одинаковых набора по четыре.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отвечают слишком быстро и не сверяют результат с чётным рядом. Если ответ не похож на 2, 4, 6, 8 и дальше, стоит ещё раз проверить пример.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ряд вслух: 2, 4, 6, 8. Такой простой способ помогает вовремя заметить неточность и не потерять уверенность во время решения.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таблицы на 2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Таблицу на 2 легко оживить весёлыми образами: два ёжика, две звезды или две конфеты сразу напоминают о парности. Ребёнку проще запомнить ответ, когда он видит одинаковые предметы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хорошо смотрятся одинаковые герои и короткая запись примера, например 2 × 2 = 4. Такой дружелюбный рисунок помогает не бояться математики и воспринимать её как понятную игру.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пары из сказочного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для памяти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ответ, достаточно удвоить число. Если пример выглядит как 2 × 8, можно сразу подумать: 8 + 8. Так решение становится коротким и ясным.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полезно, когда таблица ещё не выучена целиком. Ребёнок не теряется: он просто складывает число само с собой и получает верный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× 9 означает 9 + 9, а значит 18. Такой способ хорошо показывает смысл умножения и помогает запоминать ответы без лишнего напряжения.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ответ самостоятельно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пример на 2 решён верно и результат совпадает с чётным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внимание: найди ответы на 2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 карточки с разными числами и ищет только чётные. Это похоже на маленькую охоту за правильными ответами, где нужно быть внимательным и не спешить мимо нужного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называть найденные числа вслух и проверять их по таблице. Такая игра помогает быстрее замечать 4, 6, 8, 10 и 12, а заодно делает счёт уверенным и весёлым.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изучения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называет ответы от 2 до 20 и не теряется, когда нужно считать двойками по порядку. Это помогает быстро работать на уроке и не путать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узнаёт чётные числа без долгих раздумий и может проверить пример через сложение одинаковых чисел. Такой способ делает ответ понятным даже без заучивания наизусть.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легче переходить к таблицам на 3, 4 и другие числа. Двойка становится удобной ступенькой, с которой математика уже не кажется такой страшной.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— отличное начало для счёта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 помогает считать быстро, видеть чётный ряд и проверять ответы простым сложением. Освоив её, ученик чувствует себя увереннее на следующих шагах математики.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2026-05-24T12:10:56Z</dcterms:created>
  <dcterms:modified xsi:type="dcterms:W3CDTF">2026-05-24T12:10:56Z</dcterms:modified>
</cp:coreProperties>
</file>