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растут, меняются и взрослеют от рождения до взрослой жизни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90284" y="0"/>
            <a:ext cx="39513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развитие: два связанных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увеличивает размеры тела, а развитие помогает организму усложняться. У животных эти процессы идут вместе, но с разной скоростью. На них влияют наследственность, питание и условия среды.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животного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428874" y="1807896"/>
            <a:ext cx="203003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период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время животное активно питается, учится двигаться и приспосабливается к условиям среды. Многие органы работают ещё не полностью.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75762" y="3360471"/>
            <a:ext cx="203003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или вылупление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начинается с появления детёныша или личинки. В этот момент организм уже живёт самостоятельно, но ещё очень мал и не может размножаться.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4714874" y="1807896"/>
            <a:ext cx="203003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и размножение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достигает размеров взрослой особи и становится способным к размножению. У разных видов этот этап наступает по-разному быстро.
</a:t>
            </a:r>
            <a:endParaRPr lang="en-US" sz="1163" dirty="0"/>
          </a:p>
        </p:txBody>
      </p:sp>
      <p:sp>
        <p:nvSpPr>
          <p:cNvPr id="13" name="Text 5"/>
          <p:cNvSpPr txBox="1"/>
          <p:nvPr/>
        </p:nvSpPr>
        <p:spPr>
          <a:xfrm>
            <a:off x="3561762" y="3360471"/>
            <a:ext cx="203003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рост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быстро увеличивается в размерах и массе. Особенно заметно растут кости, мышцы и внутренние органы, а поведение становится более сложным.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847762" y="3360471"/>
            <a:ext cx="203003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жизненные процессы замедляются, а организм постепенно теряет силы. У разных животных продолжительность этого периода сильно отличается.
</a:t>
            </a:r>
            <a:endParaRPr lang="en-US" sz="11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взросления у разных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знакомых домашних и диких животных сроки взросления сильно отличаются. Это связано с размерами тела, особенностями питания и темпом развития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 обычно взрослеют быстрее крупных; у слона этот процесс занимает особенно долгое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теме «Рост и развитие животных»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прямое развитие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Похож, но ещё не взрослый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Котёнок, щенок или птенец уже напоминают взрослое животное по строению тела. Однако он меньше по размеру, слабее и ещё не способен к размножению. Основные части тела у него те же, что и у взрослой особи.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 резкой перестройки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прямом развитии животное не проходит через личинку или куколку. Оно постепенно увеличивается, а его органы созревают. Поэтому детёныш и взрослое животное легко узнать как представителей одного и того же вида.
</a:t>
            </a:r>
            <a:endParaRPr lang="en-US" sz="10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Непрямое развитие и превращение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развитие через личинку, стадии изменений и взрослую особь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роста тела, молодое животное приобретает важные навыки: ходьбу, бег, общение с сородичами и самостоятельное питание. Это часть общего развития организма.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совершенствуются слух, зрение, движения и координация. Детёныш учится ориентироваться в среде, находить пищу и реагировать на опасность.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тела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раннем возрасте особенно активно растут кости, мышцы и внутренние органы. У многих видов этот период определяет, насколько сильным и здоровым станет животное.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молоком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недели и месяцы детёныши млекопитающих питаются молоком матери. Оно помогает быстро набирать массу и получать вещества, необходимые для развития организма.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 млекопитающих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7526" y="1935209"/>
            <a:ext cx="3609573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развития у разных групп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животных развитие идёт по-разному и связано с их образом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развития связан со строением тела и условиями жизни: у одних животных он прямой, у других включает личинку и превращение.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теме «Рост и развитие животных»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 насекомых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бабочка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превращения появляется взрослая бабочка. Она летает, размножается и обычно питается нектаром, поэтому её образ жизни отличается от жизни гусеницы.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куколки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наступает куколка — стадия, во время которой организм сильно меняется. Внешне животное почти не двигается, но внутри идут важные перестройки.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личинки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много ест, чаще всего листья, и быстро увеличивается в размерах. Её главная задача в этот период — накопить вещества для дальнейшего превращения.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 яйца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бабочки начинается с яйца. Из него выходит гусеница — личинка, которая заметно отличается от взрослого насекомого по внешнему виду и образу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земноводных: от икринки к лягушке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начинает развитие в воде. Из икринки выходит головастик, который приспособлен к водной среде и дышит жабрами, как многие рыбы.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лапок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у головастика сначала появляются задние, а затем передние лапки. Это помогает ему постепенно переходить к жизни вне воды.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формируются лёгкие, и животное начинает дышать воздухом. Так организм становится готовым к жизни не только в воде, но и на суше.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хвоста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постепенно уменьшается и исчезает. В результате головастик превращается во взрослую лягушку, способную жить в двух средах.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 рост у членистоногих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наружный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насекомых и ракообразных защищает твёрдый покров, который не увеличивается вместе с организмом и ограничивает дальнейший рост.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2196357" y="3491927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линьке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обновлением покрова животное растёт внутри старой оболочки, а затем начинает отделять её от нового, более мягкого слоя.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4373491" y="18822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старой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покров сбрасывается, и животное на короткое время остаётся особенно уязвимым для врагов и повреждений.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3107" y="370011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затвердевание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линьки тело быстро увеличивается, новый покров твердеет, и цикл повторяется ещё несколько раз.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рост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действуют вместе: при хорошем уходе организм использует ресурсы на рост, а не на борьбу с неблагоприятными факторами.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питание и температура, но без воды, света и здоровья нормальный рост тоже нарушается.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«Рост и развитие животных»; обобщённые данные, приведённые в задании.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 основа роста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служат источником энергии, которую организм расходует на движение, согревание и работу внутренних органов. Без этого запаса рост становится менее устойчивым и замедляется.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тело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 построения мышц, кожи и внутренних органов. Именно они помогают животному увеличивать массу тела и формировать новые ткани во время активного роста.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поддерживают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обеспечивают организм энергией. Они особенно важны для подвижных животных, которым нужно много сил для поиска пищи, бегa или полёта.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 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 минеральные вещества нужны для роста костей, зубов и правильной работы органов. Их недостаток может вызвать нарушения развития и ослабление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взрослеют с разной скоростью, поэтому срок достижения взрослого состояния зависит от вида, а не только от ухода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 и куры взрослеют быстрее кошек и собак, хотя все они живут рядом с 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«Рост и развитие животных»; данные, приведённые в задании.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у домашних животных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защита для птенцов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или на лугу птенцам нужно тёплое, закрытое гнездо и постоянное кормление. Если вокруг холодно или опасно, молодые птицы развиваются медленнее и чаще гибнут. Поэтому место обитания напрямую влияет на их выживание.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условие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водоёме развитие идёт иначе, чем на суше: икринки, личинки и молодые рыбы зависят от чистой воды, температуры и кислорода. Для земноводных вода особенно важна в ранний период, когда организм ещё не готов жить на суше.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влияет на развитие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детёныша к взрослой особи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ход развития животных: от появления молодого организма до его готовности к размножению.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длится взросление у разных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взросления связаны не только с размером, но и с тем, как быстро формируются органы, поведение и способность к самостоятельной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крупных животных взросление обычно занимает больше времени, поэтому их детство и обучение растягиваются на годы.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«Рост и развитие животных»; значения приведены в задании и даны приблизительно.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687" y="2057985"/>
            <a:ext cx="381790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животным разные стратегии развития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 формирование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развитие даёт организму больше времени, чтобы правильно сформировать органы, тело и поведение. Такой путь часто характерен для крупных животных и сложных по строению видов.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развитие помогает молодому животному раньше начать самостоятельно добывать пищу и защищаться. Это особенно важно в среде, где опасность появляется уже в первые дни жизни.
</a:t>
            </a:r>
            <a:endParaRPr lang="en-US" sz="1185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личинка и взрослая особь живут в разных местах. Тогда каждая стадия приспосабливается к своей среде и использует подходящую пищу, не мешая другой.
</a:t>
            </a:r>
            <a:endParaRPr lang="en-US" sz="1194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 и обитания снижают конкуренцию между молодыми и взрослыми особями одного вида. Это помогает виду выживать и успешнее размножаться.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животные: общие признаки роста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человека и животных помогает понять, что у всех живых организмов есть общие закономерности роста и развития, хотя темпы и этапы могут сильно различаться.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длится дольше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период детства особенно продолжителен, потому что речь, мышление и навыки обучения развиваются постепенно. Это отличает нас от многих животных.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нормального роста нужны питание, сон, движение и здоровье. Если этих условий не хватает, организм растёт медленнее, а развитие может идти с нарушениями.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делятся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человека, как и других животных, начинается с деления клеток. Благодаря этому увеличиваются размеры тела, формируются ткани и постепенно усложняется работа 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развитие: путь к взрослой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делает тело больше, а развитие помогает ему стать сложнее и приспособленнее. У животных эти процессы идут по-разному, но всегда зависят от питания, наследственности и условий среды.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2026-05-31T19:23:02Z</dcterms:created>
  <dcterms:modified xsi:type="dcterms:W3CDTF">2026-05-31T19:23:02Z</dcterms:modified>
</cp:coreProperties>
</file>