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Ареалы обитания, миграции и размещение животных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животные, почему перемещаются и как расселяются по Земле?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 среда обитания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распределяются по Земле не случайно: им нужны подходящая температура, вода, пища, укрытия и места для размножения. Если условия меняются, меняется и их распространение.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1768" y="243000"/>
            <a:ext cx="3383965" cy="4657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06525" y="457200"/>
            <a:ext cx="45774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ареал обитания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662825" y="22116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Ареал обитания — это участок, где вид постоянно встречается, находит нужные ресурсы и поддерживает свою численность. Он может быть очень большим или совсем небольшим.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662826" y="19897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вида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62825" y="29612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Сплошной ареал выглядит как единая территория без больших разрывов. Разорванный ареал состоит из отдельных участков, между которыми животным трудно или невозможно свободно перемещаться.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662826" y="27393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Сплошной и разорванный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62825" y="37109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Похолодание, потепление, засуха, пожары и вырубка лесов могут сдвигать границы ареала. На них также влияет исчезновение кормовых растений и животных, которыми питается вид.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62826" y="34890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меняются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662825" y="44605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ареалу можно понять, какие условия подходят виду и насколько он устойчив к изменениям среды. Если условия ухудшаются, животные могут исчезнуть с части прежней территории.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4662826" y="42386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875" y="2141037"/>
            <a:ext cx="8424000" cy="26407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и животный мир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9625" y="1387225"/>
            <a:ext cx="25401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тундре, тайге, степи, пустыне и тропическом лесу живут разные животные, потому что в каждой зоне свои температура, влажность, растительность и доступность пищи.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59600" y="1072599"/>
            <a:ext cx="25401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 — разные виды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164856" y="1387225"/>
            <a:ext cx="25401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набору животных можно определить особенности природной зоны. Чем точнее вид приспособлен к условиям, тем легче ему выживать именно в этой среде.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6164831" y="1072599"/>
            <a:ext cx="25401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среды и вида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312244" y="1387225"/>
            <a:ext cx="25401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 связан с Арктикой, верблюд приспособлен к жарким и сухим территориям, а амурский тигр живёт в лесах Дальнего Востока, где хватает укрытий и добычи.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312219" y="1072599"/>
            <a:ext cx="25401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приспособлений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342090"/>
            <a:ext cx="4684800" cy="1646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которые влияют на размещение животных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условия среды определяют, где животные могут жить постоянно, а где — только временно.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распределяются не случайно: главное значение имеют климат, пища, вода и безопасные места для жизни.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«Ареалы обитания и миграции животных».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число видов по природным зонам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тёплых и влажных районах животным легче находить пищу, укрытие и места для размножения.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низкое разнообразие ожидаемо в тундре и пустыне, а наибольшее — в тропическом лесу.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природных зон по теме урока, 2025.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4444" y="1279025"/>
            <a:ext cx="3429012" cy="350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животные мигрируют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545600" y="1631251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корма становится мало, животные перемещаются туда, где легче найти еду. Это особенно заметно в холодный сезон или в засушливые периоды, когда ресурсы быстро сокращаются.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45600" y="1314875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пищи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45600" y="2554617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отправляются к местам, где удобнее выводить потомство. Там безопаснее, теплее или больше подходящих укрытий, а детёнышам проще выжить в первые дни.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45600" y="2238242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45600" y="3477984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Холод, засуха или сильная жара могут сделать территорию непригодной. Тогда животные временно покидают её и возвращаются, когда условия снова становятся лучше.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545600" y="3161608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от неблагоприятных условий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45600" y="4401350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Перемещения бывают сезонными, суточными и вертикальными. В горах животные могут подниматься выше летом и спускаться ниже зимой, следуя за температурой и кормом.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45600" y="4084974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миграций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сигнала к маршруту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изменение условий запускает перемещение животных.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75" y="1172647"/>
            <a:ext cx="3008700" cy="15542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850" y="1172647"/>
            <a:ext cx="3008700" cy="15542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20250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Журавли и гуси преодолевают тысячи километров между местами гнездования и зимовки. По дороге они делают остановки, чтобы отдохнуть и подкормиться, а затем продолжают полёт туда, где климат мягче и пищи больше.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0225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Перелётные птицы выбирают долгий путь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594725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олени перемещаются на большие расстояния между летними и зимними пастбищами. Их путь связан с изменением сезона и доступностью лишайников и другой растительности. На маршруте важны места отдыха, где стадо может восстановить силы и найти корм.
</a:t>
            </a:r>
            <a:endParaRPr lang="en-US" sz="1179" dirty="0"/>
          </a:p>
        </p:txBody>
      </p:sp>
      <p:sp>
        <p:nvSpPr>
          <p:cNvPr id="11" name="Text 4"/>
          <p:cNvSpPr txBox="1"/>
          <p:nvPr/>
        </p:nvSpPr>
        <p:spPr>
          <a:xfrm>
            <a:off x="1594700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олени идут за пастбищами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5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Маршруты, которые преодолевают животные
</a:t>
            </a:r>
            <a:endParaRPr lang="en-US" sz="289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925565"/>
            <a:ext cx="4684800" cy="164656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Мигрирующие и оседлые животные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способа жизни помогают разным видам приспосабливаться к условиям среды и смене сезонов.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«Миграции животных».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нужна там, где условия резко меняются, а оседлость выгодна при стабильной среде и достатке местных ресурсов.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перемещения животных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перемещений часто связан с периодами размножения и кормления, когда животным особенно нужны подходящие условия и безопасные участки.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меняется по сезонам: животные двигаются туда, где выше шанс выжить и вырастить потомство.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учебному материалу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642" y="3023153"/>
            <a:ext cx="46440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8289" y="3023153"/>
            <a:ext cx="406350" cy="46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1454" y="1034740"/>
            <a:ext cx="46440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Закономерности размещения животных на Земле
</a:t>
            </a:r>
            <a:endParaRPr lang="en-US" sz="2675" dirty="0"/>
          </a:p>
        </p:txBody>
      </p:sp>
      <p:sp>
        <p:nvSpPr>
          <p:cNvPr id="11" name="Text 2"/>
          <p:cNvSpPr txBox="1"/>
          <p:nvPr/>
        </p:nvSpPr>
        <p:spPr>
          <a:xfrm>
            <a:off x="825262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экватора к полюсам условия становятся суровее, поэтому набор видов постепенно беднеет. Тепло и достаток пищи позволяют жить большему числу животных в тропиках.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25112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Широтная зональность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300884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 местности укрытий, воды и кормов, тем богаче животный мир. Но вместе с этим возрастает конкуренция за пространство, пищу и безопасные места.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300734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среды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063075" y="2108113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с подъёмом меняются температура, влажность и растительность. Поэтому один и тот же склон может быть заселён разными видами на разных высотах.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062925" y="1555312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Высотная поясность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40556"/>
            <a:ext cx="8424000" cy="20401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228400" cy="4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5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рельеф влияет на распространение видов
</a:t>
            </a:r>
            <a:endParaRPr lang="en-US" sz="2775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широкие реки, моря и озёра могут разрывать привычные пути расселения. Из-за этого популяции оказываются изолированными и реже обмениваются особями.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преграды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80850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изображению видно, что животные используют не всю территорию подряд, а только участки, где рельеф не мешает перемещению и есть подходящие условия.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80850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картой местности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40575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группы животных долго живут отдельно, у них могут появляться различия во внешнем виде, повадках и способах добывания пищи, даже если это один вид.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40575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популяций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00288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Долины и перевалы иногда служат единственными удобными маршрутами. Если таких проходов мало, животным труднее находить новые участки для жизни и кормления.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500288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передвижения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 ареалы животных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 не только сокращает площадь мест обитания, но и делает их менее связанными между собой, что особенно опасно для крупных видов.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риск — потеря и дробление ареалов: животным становится труднее кормиться, мигрировать и размножаться.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учебному материалу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350" y="3260905"/>
            <a:ext cx="360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4650" y="3296905"/>
            <a:ext cx="360000" cy="28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7950" y="3260905"/>
            <a:ext cx="360000" cy="36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78000" y="1519195"/>
            <a:ext cx="360000" cy="3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76300" y="1499195"/>
            <a:ext cx="270000" cy="360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14" name="Text 1"/>
          <p:cNvSpPr txBox="1"/>
          <p:nvPr/>
        </p:nvSpPr>
        <p:spPr>
          <a:xfrm>
            <a:off x="360000" y="360000"/>
            <a:ext cx="8424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животные приспосабливаются к среде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4513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Густой мех и жировой слой помогают сохранять тепло в северных районах. Такие приспособления особенно важны для животных, живущих в морозном климате.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9363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холода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3046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Копыта, перепонки между пальцами и сильные лапы помогают быстро бегать, плавать или передвигаться по рыхлому грунту, снегу и воде.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7896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конечностей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1579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прячут пищу или переходят на другой корм по сезонам. Это помогает пережить нехватку еды, когда условия становятся неблагоприятными.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66429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и смена корма
</a:t>
            </a:r>
            <a:endParaRPr lang="en-US" sz="1200" dirty="0"/>
          </a:p>
        </p:txBody>
      </p:sp>
      <p:sp>
        <p:nvSpPr>
          <p:cNvPr id="21" name="Text 8"/>
          <p:cNvSpPr txBox="1"/>
          <p:nvPr/>
        </p:nvSpPr>
        <p:spPr>
          <a:xfrm>
            <a:off x="1878000" y="195119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Окраска, совпадающая с фоном, делает животное менее заметным для врагов и добычи. Это повышает шансы выжить и успешно охотиться.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2362950" y="150729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
</a:t>
            </a:r>
            <a:endParaRPr lang="en-US" sz="1200" dirty="0"/>
          </a:p>
        </p:txBody>
      </p:sp>
      <p:sp>
        <p:nvSpPr>
          <p:cNvPr id="23" name="Text 10"/>
          <p:cNvSpPr txBox="1"/>
          <p:nvPr/>
        </p:nvSpPr>
        <p:spPr>
          <a:xfrm>
            <a:off x="4731300" y="195119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активность, жизнь в норах и отдых в тени позволяют избежать перегрева. Такое поведение помогает животным экономить влагу и энергию.
</a:t>
            </a:r>
            <a:endParaRPr lang="en-US" sz="1200" dirty="0"/>
          </a:p>
        </p:txBody>
      </p:sp>
      <p:sp>
        <p:nvSpPr>
          <p:cNvPr id="24" name="Text 11"/>
          <p:cNvSpPr txBox="1"/>
          <p:nvPr/>
        </p:nvSpPr>
        <p:spPr>
          <a:xfrm>
            <a:off x="5216250" y="150729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в жару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животные выбирают место жизни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выбора территории показывает, какие условия проверяет вид перед закреплением на новом участке.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342090"/>
            <a:ext cx="4684800" cy="1646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ареалов и перемещений животных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способы жизни зависят от среды: одни виды кочуют, другие совершают дальние перелёты, а третьи остаются в пределах привычной территории.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вида свой способ использовать пространство: миграция, кочёвка или оседлая жизнь помогают ему выживать в конкретных условиях.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ареалов и миграций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875" y="2141037"/>
            <a:ext cx="8424000" cy="26407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сохраняют пути миграций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9625" y="1387225"/>
            <a:ext cx="25401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 заказники сохраняют участки, где животные могут кормиться, отдыхать и размножаться. Это особенно важно в местах, через которые проходят сезонные перемещения.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59600" y="1072599"/>
            <a:ext cx="25401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164856" y="1387225"/>
            <a:ext cx="25401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болот, лесов и степей, а также борьба с браконьерством помогают не разрывать привычные маршруты. Без этого миграции становятся опаснее и короче.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6164831" y="1072599"/>
            <a:ext cx="25401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нарушений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312244" y="1387225"/>
            <a:ext cx="25401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между собой природные полосы помогают животным безопасно переходить из одного участка ареала в другой. Так уменьшается риск изоляции популяций.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312219" y="1072599"/>
            <a:ext cx="25401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коридоры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виды встречаются неравномерно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сдвиг в температуре, количестве влаги или доступности корма может заметно изменить состав животных на территории.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видов определяется сразу несколькими причинами, но климат и питание чаще всего задают главные границы ареала.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учебному материалу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живут там, где есть подходящие условия, а миграции помогают им переживать сезонные изменения. Климат, рельеф, корм и деятельность человека вместе определяют, где вид сможет закрепиться.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Ареалы и миграции: что важно запомнить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2026-05-29T19:05:25Z</dcterms:created>
  <dcterms:modified xsi:type="dcterms:W3CDTF">2026-05-29T19:05:25Z</dcterms:modified>
</cp:coreProperties>
</file>