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Тропической и Южной Африки: от колониализма к независимости и развитию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путь к свободе и современному развитию африканских стран.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Европа контролировала почти всю Африку, используя ресурсы колоний и угнетая местное население. Появились первые движения, стремившиеся к свободе и национальному самоопределению.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господство и начала сопротивления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разнообразие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занимает более 14 миллионов км², включая саванны, тропические леса и пустыни Калахари с Намибом. Эти ландшафты влияют на образ жизни и экономику народов.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страны Тропической и Южной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Значимыми считаются Южно-Африканская Республика, Нигерия, Кения, Ангола, Мозамбик и Замбия — страны с разными климатическими и социально-экономическими особенностями.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40% населения составляют дети и подростки до 15 лет. Это создаёт потенциал для развития, но одновременно требует вложений в образование и здоровье.
</a:t>
            </a:r>
            <a:endParaRPr lang="en-US" sz="1261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население региона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и её владения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контролировала территории Кении, Зимбабве и ЮАР, вводя строгие законы и активно использовала природные ресурсы для метрополии.
</a:t>
            </a:r>
            <a:endParaRPr lang="en-US" sz="1154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и португальские колонии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владела странами Западной и Центральной Африки, а Португалия — Анголой и Мозамбиком. Эти державы устанавливали свои системы управления и культуры.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Бельгийское правление в Конго
</a:t>
            </a:r>
            <a:pPr algn="l" indent="0" marL="0">
              <a:lnSpc>
                <a:spcPct val="100000"/>
              </a:lnSpc>
              <a:buNone/>
            </a:pPr>
            <a:r>
              <a:rPr lang="en-US" sz="4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Бельгия управляла Конго с жёстким режимом, который приводил к эксплуатации и массовым страданиям местного населения, вызывая международный резонанс.
</a:t>
            </a:r>
            <a:endParaRPr lang="en-US" sz="1218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державы в Африке: карта и влияние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1940-50-х сформировались националистические группы, такие как АНК в ЮАР и НЛФ в Анголе, объединяя население против колониального давления.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протесты и забастовки укрепляли движение, а издания манифестов распространяли идеи свободы и самоопределения среди широких слоёв населения.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лидеры, включая Кваме Нкрума и Джомо Кениату, вдохновляли народы к активной борьбе за независимость и национальное единство.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национальных движений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1957: Независимость Ганы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страна южнее Сахары, получила свободу мирным путём и задала модель для других национальных движений.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0672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1960: Независимость Нигерии и Сенегала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год с массовым обретением суверенитета, ознаменованный значительным ускорением деколонизации региона.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3782570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1961: Независимость Танзании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Танганьики и Занзибара с выбором особой политической модели социализма и национального единства.
</a:t>
            </a:r>
            <a:endParaRPr lang="en-US" sz="1396" dirty="0"/>
          </a:p>
        </p:txBody>
      </p:sp>
      <p:sp>
        <p:nvSpPr>
          <p:cNvPr id="12" name="Text 4"/>
          <p:cNvSpPr txBox="1"/>
          <p:nvPr/>
        </p:nvSpPr>
        <p:spPr>
          <a:xfrm>
            <a:off x="5494467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1975: Независимость Мозамбика и Анголы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длительной борьбы с Португалией, включая вооружённые конфликты, приведших к освобождению.
</a:t>
            </a:r>
            <a:endParaRPr lang="en-US" sz="1358" dirty="0"/>
          </a:p>
        </p:txBody>
      </p:sp>
      <p:sp>
        <p:nvSpPr>
          <p:cNvPr id="13" name="Text 5"/>
          <p:cNvSpPr txBox="1"/>
          <p:nvPr/>
        </p:nvSpPr>
        <p:spPr>
          <a:xfrm>
            <a:off x="7206363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1980: Независимость Зимбабве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колониального правления Великобритании после долгой борьбы и начала нового этапа развития страны.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первых независимостей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резкое увеличение новых государств после 1957 года, пик пришёлся на 1960-е годы.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африканских стран обрели независимость в период интенсивной деколонизации с 1960 по 1975 год.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2020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независимых государств в Тропической и Южной Африке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 бывшими метрополиями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сохраняют культурные и языковые связи с бывшими колониальными державами через Франкофонию и Британское Содружество.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Франкоязычные страны используют французский язык в образовании и официальных сферах, поддерживая тесные отношения с Францией.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Англоговорящие страны усиливают сотрудничество с Великобританией, что вовлекает экономические и политические аспекты совместной 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перевороты в Нигерии и Гане привели к временным режимам без гражданского управления и внутренним конфликтам.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Анголе и трагедия геноцида в Руанде оказали глубокое влияние на уязвимость новых государств.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противоречия усугублялись политическим напряжением и попытками отделения некоторых регионов.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мировых держав, таких как США, СССР и Куба, усиливало внутренние конфликты, усложняя ситуацию.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после независимости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1961: Начало конфликта в Анголе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вооружённой борьбы между MPLA, FNLA и UNITA против португальских властей, длительные боевые действия.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44421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1964–1974: Партизанская война в Мозамбике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FRELIMO ведёт активные боевые действия против Португалии, ослабляя колониальную администрацию.
</a:t>
            </a:r>
            <a:endParaRPr lang="en-US" sz="1358" dirty="0"/>
          </a:p>
        </p:txBody>
      </p:sp>
      <p:sp>
        <p:nvSpPr>
          <p:cNvPr id="10" name="Text 3"/>
          <p:cNvSpPr txBox="1"/>
          <p:nvPr/>
        </p:nvSpPr>
        <p:spPr>
          <a:xfrm>
            <a:off x="4930067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1974: Революция гвоздик в Португалии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переворот в метрополии приводит к отказу от колоний и началу процесса быстрой деколонизации.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15713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1975: Провозглашение 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Ангола, Мозамбик и Гвинея-Бисау обретают суверенитет после долгой и тяжелой борьбы за освобождение.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Вооружённая борьба в португальских колониях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африканские страны в 1960-х годах стояли перед выбором между социалистическим и капиталистическим развитием, что определяло их экономическую модель и международные связи.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путь приняли Танзания с программой Уджамаа, Ангола и Мозамбик — где проводилась национализация и ориентация на поддержку СССР и социалистические государства.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Капитализм выбрали Ботсвана, Кения и ЮАР, сделав акцент на рыночной экономике, поддержке предпринимательства и привлечении иностранных инвестиций для ускоренного роста.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во многом зависел от личных взглядов лидеров, традиций управления внутри стран и влияния внешних держав, играющих значительную роль в период становления.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пути развития: социализм и капитализм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ЮАР в 1961 году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Южно-Африканская Республика обрела формальную независимость от Великобритании в 1961 году, но осталась под контролем белого меньшинства, что привело к установлению режима апартеида.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апартеида и его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Апартеид означал жесткое расовое разделение, ограничение прав чернокожего населения и дискриминацию, что вызвало международное осуждение и внутреннее сопротивление.
</a:t>
            </a:r>
            <a:endParaRPr lang="en-US" sz="1128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Нельсона Манделы и отмена апартеида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Нельсон Мандела и Африканский национальный конгресс боролись за права и свободы. В 1994 году после мирных переговоров апартеид был официально отменён, начался новый этап реформ.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ЮАР: независимость, апартеид и реформы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утвердили социализм через национализацию отраслей и создание государственных предприятий, стремясь к независимости от западных рынков и укреплению суверенитета.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Танзании программа Уджамаа пыталась объединить сельские сообщества, но столкнулась с экономическими трудностями и снижением производства в аграрном секторе.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и внешние вмешательства осложнили развитие в Анголе и Мозамбике, несмотря на социалистические планы и помощь со стороны СССР.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социалистического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— финансовый центр Восточной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 сделала ставку на предпринимательство и активное развитие частного сектора, превратившись в региональный финансовый и торговый хаб с устойчивым экономическим ростом.
</a:t>
            </a:r>
            <a:endParaRPr lang="en-US" sz="1083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Ботсвана — успешный экспорт алмазов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Ботсваны базируется на добыче алмазов и рациональном управлении ресурсами, что обеспечило одной из самых высоких темпов роста среди африканских стран.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после апартеида: реформы и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1994 года ЮАР добилась экономического роста и снижения безработицы, однако сохраняется серьёзное социальное неравенство и проблемы в обеспечении равного доступа к услугам.
</a:t>
            </a:r>
            <a:endParaRPr lang="en-US" sz="1066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Капиталистический путь развития: особенности и примеры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в освобождении Африки (1940–1980 гг.)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освобождения: основные этапы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столкнулись с острым дефицитом квалифицированных специалистов и адекватного руководства для управления независимыми государствами.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бедность и межэтнические противоречия вызывали конфликты, например, в Руандe между хуту и тутси и гражданские войны в Анголе и Мозамбике.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зависимость от сырьевого экспорта и внешней помощи сохранялась, что затрудняло устойчивое развитие и укрепление суверенитета.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первых лет независимости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успехи стран Южной и Тропической Африки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Ботсвана добилась стабильного роста благодаря эффективному использованию алмазных ресурсов и борьбе с коррупцией на государственном уровне.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Маврикий успешно развил туризм и финансовые услуги, став примером диверсификации экономики для небольших африканских государств.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ЮАР после апартеида появились образовательные и социальные программы, помогая снижать нищету и улучшать качество здравоохранения.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бедности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Мозамбике около 60% населения живут за чертой бедности, что создаёт серьёзные препятствия для общего развития и увеличения качества жизни.
</a:t>
            </a:r>
            <a:endParaRPr lang="en-US" sz="129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ВИЧ/СПИДа
</a:t>
            </a:r>
            <a:pPr algn="l" indent="0" marL="0">
              <a:lnSpc>
                <a:spcPct val="100000"/>
              </a:lnSpc>
              <a:buNone/>
            </a:pPr>
            <a:r>
              <a:rPr lang="en-US" sz="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входит в число лидеров по количеству заражённых ВИЧ, что сильно влияет на здоровье общества и требует масштабных профилактических мер.
</a:t>
            </a:r>
            <a:endParaRPr lang="en-US" sz="1236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 образовании и инфраструктуре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региона испытывают дефицит в образовательных учреждениях и современных медицинских услугах, а также нуждаются в развитии транспортной и коммунальной инфраструктуры.
</a:t>
            </a:r>
            <a:endParaRPr lang="en-US" sz="1061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вызовы современного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939260"/>
            <a:ext cx="3848986" cy="2269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годы обретения независимости, основные экономические модели и уровень ВВП на душу населения среди выбранных стран региона по состоянию на 2020 год.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демонстрируют разнообразие моделей и значительные различия в экономическом развитии, что отражает разные пути и условия становления.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региона: таблица моделей и показателей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пути освобождения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стала поворотным этапом, открывшим путь к независимости и формированию различных моделей развития, отражающих исторические и социальные особенности региона.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2026-05-11T02:37:06Z</dcterms:created>
  <dcterms:modified xsi:type="dcterms:W3CDTF">2026-05-11T02:37:06Z</dcterms:modified>
</cp:coreProperties>
</file>