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органы равновесия и мышечного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равновесия и проприоцепция обеспечивают координацию движений и ориентацию тела в пространстве.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равновесия и мышечного чувства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помогает подросткам сохранять устойчивость при движении и занятиях спортом. Мышечное чувство улучшает точность движений и защищает от травм, особенно в активном возрасте 11–13 лет.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внутреннего уха — центра равновесия
</a:t>
            </a:r>
            <a:endParaRPr lang="en-US" sz="265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
</a:t>
            </a:r>
            <a:pPr algn="ctr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канала, расположенных под разными углами, наполнены жидкостью и чувствительными клетками, реагирующими на вращение головы. Это обеспечивает реакцию на повороты и наклоны.
</a:t>
            </a:r>
            <a:endParaRPr lang="en-US" sz="122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Преддверие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мешочек и утрикулус с отолитами — кристаллами, реагирующими на изменение положения и ускорения, передавая информацию о положении тела в пространстве.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внутреннего уха встроены глубоко в костную полость, защищая чувствительные рецепторы и обеспечивая точную передачу сигналов о движении и положении головы.
</a:t>
            </a:r>
            <a:endParaRPr lang="en-US" sz="12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работы полукружных каналов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головы жидкость внутри каналов смещается, воздействуя на купулу и волосковые клетки, что генерирует нервный сигнал.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преобразуют механические колебания в электрические импульсы, отправляемые в мозг по вестибулярному нерву для обработки.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анализирует полученные данные, позволяя корректировать позу и поддерживать равновесие при движении и смене позиции головы.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преддверия внутреннего уха
</a:t>
            </a:r>
            <a:endParaRPr lang="en-US" sz="2595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Мешочек и утрикулус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части преддверия содержат отолиты — мелкие кристаллы, которые смещаются при изменении положения тела и ускорениях, воздействуя на чувствительные волосковые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гравитацию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Срабатывая при линейных ускорениях и наклонах головы, преддверие посылает мозгу точные сигналы для удержания равновесия и контроля положения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различных сенсорных систем в поддержание равновесия
</a:t>
            </a:r>
            <a:endParaRPr lang="en-US" sz="207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сенсорная система дополняет друг друга, обеспечивая точную информацию о положении и движениях тела.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координация требует слаженной работы всех систем для стабильности и ориентации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58030"/>
            <a:ext cx="218019" cy="1744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2147" y="1239180"/>
            <a:ext cx="159088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проприоцепции в ощущении положения тела
</a:t>
            </a:r>
            <a:endParaRPr lang="en-US" sz="2633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 мышцах и считывают напряжение и сокращение, передавая данные о текущем положении конечностей.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 оповещает мозг о скорости и направлении движений без необходимости смотреть на конечности.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ориентироваться без визуального контроля, что важно при ходьбе в темное время или во время быстрого спорта.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86882"/>
            <a:ext cx="4022400" cy="2218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и сходства сенсорных рецепторов, обеспечивающих координацию и баланс.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работают совместно для точной оценки положения тела и координации движений.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сенсорных систем, 2018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проприорецепторов и рецепторов равновесия
</a:t>
            </a:r>
            <a:endParaRPr lang="en-US" sz="18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и вестибулярные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принимает и интегрирует сигналы от вестибулярного аппарата, контролируя баланс и слаженность движений. Вестибулярные ядра передают информацию дальше для обработки.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Мозговые центры, регулирующие равновесие и движение
</a:t>
            </a:r>
            <a:endParaRPr lang="en-US" sz="248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мозга анализирует полученные данные для сознательного контроля движений и адаптации поведения в меняющейся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система как фактор равновесия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обеспечивает пространственную ориентацию и помогает правильно размещать тело во время движения.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закрытых глазах стабильность теряется, возрастает риск неправильного распределения веса и падений.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информация взаимодействует с вестибулярной и проприоцептивной системами для комплексной координации.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тесты подтверждают: ухудшение зрения негативно сказывается на равновесии и точности движений.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от органов равновесия к мышечным реакциям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импульса: от детектирования движения до коррекции позы
</a:t>
            </a:r>
            <a:endParaRPr lang="en-US" sz="24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равновесия: причины и симптомы
</a:t>
            </a:r>
            <a:endParaRPr lang="en-US" sz="2795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Меньера и её проявления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Меньера вызывается накоплением жидкости во внутреннем ухе, что приводит к сильным головокружениям, шуму в ушах и ухудшению слуха. Пациенты часто испытывают нарушения равновесия, которые мешают повседневной жизни.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травм и инфекций вестибулярного аппарата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Сотрясения головы и инфекции могут повредить органы равновесия, вызывая тошноту, дезориентацию и частые падения. В сложных случаях человек нуждается в дополнительной опоре и помощи при движении.
</a:t>
            </a:r>
            <a:endParaRPr lang="en-US" sz="12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равновесия и координации у подростков во время роста
</a:t>
            </a:r>
            <a:endParaRPr lang="en-US" sz="2054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пубертата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тела изменяет пропорции конечностей, что временно ухудшает координацию движений.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балансом и координацией помогают улучшить устойчивость и точность движений.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нервной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мышцы начинают формировать новые связи для контроля растущих частей тела.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моторных навыков
</a:t>
            </a:r>
            <a:pPr algn="ctr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укрепление нервно-мышечных взаимодействий снижают риск травм и улучшают общую физическую форму.
</a:t>
            </a:r>
            <a:endParaRPr lang="en-US" sz="13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состояния равновесия на время реакции
</a:t>
            </a:r>
            <a:endParaRPr lang="en-US" sz="268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значительную разницу в скорости реакций подростков в зависимости от здоровья вестибулярной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равновесия замедляют моторную реакцию, влияя на спортивные результаты и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спортивного отдела,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тесты для оценки равновесия и координации
</a:t>
            </a:r>
            <a:endParaRPr lang="en-US" sz="2352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Стойка на одной ноге с закрытыми глазами выявляет способность поддерживать баланс без зрительной поддержки и координацию проприоцептивных сигналов.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Хождение по прямой линии оценивает точность движений и контроль положения тела в пространстве под визуальным наблюдением.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«ласточка» проверяет баланс и гибкость, требуя удержания устойчивой позы с наклоном на одной ноге.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улучшения равновесия и мышечного чувства
</a:t>
            </a:r>
            <a:endParaRPr lang="en-US" sz="2404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балансом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ходьба по бревну и прыжки на мягкой поверхности улучшают сенсорную чувствительность и повышают устойчивость тела.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и танцы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гибкости и координации помогают развить проприоцепцию и укрепить мышечный контроль движений.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координацией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Активности, как баскетбол и скейтбординг, стимулируют взаимодействие между вестибулярной системой и проприоцепторами для точного управления телом.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равновесия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помогает визуализировать внутренние структуры уха для выявления патологий.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предоставляет детальные изображения мозга и нервных центров, контролирующих равновесие.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Биомеханические лаборатории используют цифровые датчики для оценки координации и выявления отклонений в движениях.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Баланс-платформы с датчиками фиксируют изменения положения тела и анализируют реакцию вестибулярного аппарата в реальном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спортсмены и развитие чувства равновесия
</a:t>
            </a:r>
            <a:endParaRPr lang="en-US" sz="2321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Загитова: гармония в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Фигуристка Алина Загитова достигает исключительной координации благодаря интенсивным тренировкам, направленным на совершенствование вестибулярной системы и эффективное мышечное чувство.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Андреев и экстремальные трюки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Скейтбордист Ярослав Андреев использует развитое чувство равновесия и проприоцепцию для выполнения сложных трюков, обеспечивая высокий уровень контроля над телом.
</a:t>
            </a:r>
            <a:endParaRPr lang="en-US" sz="13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ухудшающие равновесие и проприоцепцию у школьников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 и хронический стресс приводят к снижению чувствительности рецепторов и нарушению передачи нервных сигналов.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или уха негативно влияют на работу вестибулярного аппарата и ухудшают координацию движений.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физической активности приводит к ослаблению мышц и снижению эффективности сенсорных систем, повышая риск падений.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жизненно важная связь равновесия и мышечного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органов равновесия и проприоцепции обеспечивает безопасность движений и успешное развитие подростков, поддерживая активный и здоровый образ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2026-05-09T23:01:24Z</dcterms:created>
  <dcterms:modified xsi:type="dcterms:W3CDTF">2026-05-09T23:01:24Z</dcterms:modified>
</cp:coreProperties>
</file>