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«Сонный рай Обломовки»: мир покоя и остановившегося времени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— уютный, но тревожно неподвижный мир романа Гончарова.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в историческом контексте романа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«Обломов» вышел в 1859 году, когда Россия ожидала перемен и спорила о цене дворянского праздного быта. Обломовка показывает, как среда и воспитание формируют характер еще до сознательного выбора.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Обломовке всё подчинено тишине, мягкости и ощущению защищенности. Здесь нет резких столкновений, а повседневность течет спокойно, будто оберегая человека от любых волнений.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строится на повторяемости и устойчивом распорядке. Каждый день похож на предыдущий, поэтому жизнь кажется надежной, но почти лишенной движения и внутреннего развития.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уютность делает Обломовку похожей на идиллический уголок. Однако за спокойствием скрывается неподвижность, в которой привычка постепенно вытесняет стремление к переменам.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усадебная идиллия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усадьбы почти не ощущают связи с большой жизнью страны. Исторические события, новости и поездки воспринимаются не как необходимость, а как лишнее беспокойство.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Обломовки и отрыв от истории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уклад замыкает человека в узком круге домашних забот. Важнее становится порядок в доме, чем развитие, инициатива и умение отвечать за собственные решения.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существует как мир вне исторического движения. Это подчеркивает ее архаичность и объясняет, почему перемены здесь вызывают не интерес, а настороженность.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интерьер как образ покоя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пейзаж, который усыпляет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Обломовки не поражает масштабом и не тревожит контрастами. Она словно приглушает звуки и движения, создавая ощущение защищенности. Пейзаж здесь не зовет к действию, а мягко убаюкивает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телесного уюта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усадьбы построено вокруг тепла, сытости и покоя. Комнаты, диваны, сад и размеренные обеды формируют привычку к неге. Даже отдых после еды становится частью общего ритма, в котором все направлено на удобство и отсутствие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главный принцип существования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вместо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 Обломовке — не просто отдых, а привычная форма жизни. Он вытесняет инициативу и делает бездействие естественным состоянием человека.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подчиненность ритму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взрослые и слуги живут в одном замедленном темпе. Личная активность не поддерживается средой, поэтому пассивность становится нормой для всех.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Послеполуденная вялость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и чаепитий наступает расслабление, переходящее в неподвижность. Тело как будто само требует остановки, а любое усилие кажется лишним.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ждать, переносить и не спешить постепенно ослабляет волю. В результате сонливость превращается в символ остановившегося времени и утраты внутреннего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обломовский характер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среда детства постепенно формирует пассивность героя.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старается оградить ребенка от любых трудностей, считая спокойствие главной ценностью. Забота становится чрезмерной, а самостоятельность почти не требуется и не поощряется.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дисциплина воспринимаются как ненужная нагрузка, а не как средство развития. Ребенок привыкает к тому, что усилие можно заменить ожиданием помощи со стороны.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воспитание формирует зависимость от чужой воли и готовых решений. Человек перестает доверять собственным действиям и боится ответственности за выбор.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воспитания в Обломовке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закрепляется модель жизни, где удобство важнее роста. Позже эта привычка становится частью характера и мешает герою выйти за пределы пассивности.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быт как система привычек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спокойно и без спешки. Распорядок не задает цели, а лишь повторяет привычный круг домашних действий.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пищи и чаепития занимают важное место в жизни. Они не просто утоляют голод, а поддерживают общий уклад сытости и покоя.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наступает время сна или долгого бездействия. Этот перерыв закрепляет медлительность и делает отсутствие усилий привычным.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прогулки и мелкие хозяйственные дела завершают день. Он почти не отличается от предыдущего, превращаясь в ритуал повторения.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Обломовки и их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система признаков помогает увидеть, как устроен этот мир и почему он ведет к застою.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уют Обломовки скрывает внутренний застой и зависимость от привычки.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ценностей Обломовки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 количественные данные, а смысловые акценты художественного мира романа.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комфорт, тем ниже готовность к действию; система ценностей Обломовки поддерживает неподвижность и зависимость.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«Обломов»; условная интерпретация ценностей усадебного мира.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патриархального уклада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сосредоточена вокруг усадьбы и привычного домашнего порядка. Важнее сохранить устоявшийся уклад, чем менять его ради новых целей или личной инициативы.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 опека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людьми строятся на привычной заботе старших о младших и на подчинении слабейших сильнейшим. Это делает человека пассивным и приучает ждать решений извне.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вместо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сложившиеся правила повторяются без вопросов и пересмотра. Такой порядок кажется мирным, но он подавляет самостоятельность и удерживает жизнь в неподвижности.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 и скрытая критика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вызывающий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описывает Обломовку с интонацией воспоминания, поэтому она кажется по-домашнему мягкой и притягательной. Однако эта теплая тональность не отменяет авторского взгляда на внутреннюю пустоту такого существования.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за фасадом уюта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Идеальные бытовые детали соседствуют с насмешливым оттенком: благополучие здесь держится на отказе от труда и перемен. Именно поэтому «рай» Обломовки звучит как предупреждение, а не как безусловная похвала.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показывает не только детство Ильи Ильича, но и тип помещичьего мира, где привычка ценится выше развития, а спокойствие кажется важнее любого движения вперед.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значение пространства детства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сжимается целая историческая эпоха: старый уклад держится на повторении, замкнутости и недоверии к переменам, поэтому она воспринимается как знак уходящей России.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это пространство становится источником жизненных установок: здесь формируются зависимость от опеки, страх усилия и привычка считать бездействие естественным состоянием.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широком смысле Обломовка превращается в модель общества, которое боится ответственности и предпочитает сохранение комфорта необходимости меняться.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Обломовки и судьбы Ильи Обломова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героя показывает не случайный характер, а устойчивый результат воспитания и среды.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уклад не просто окружает Обломова, а формирует его привычки, реакции и жизненный выбор.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«Обломов»; обобщение художественных черт героя и среды.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усадьбы жизнь требует усилий: нужно служить, ездить, принимать решения и учитывать интересы других людей. Этот ритм резко расходится с обломовской неподвижностью.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Обломовки и внешнего мира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деловая среда показывают, что история движется через ответственность, перемены и работу. На этом фоне усадебный покой выглядит не естественной нормой, а архаическим исключением.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делает конфликт романа особенно острым: мечта о вечной безмятежности сталкивается с реальностью, где без действия нельзя ни расти, ни жить полноценно.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идиллии к застою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уют и безопасность постепенно превращаются в духовную неподвижность.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помогает увидеть, как комфорт может сделать человека удобным для окружающих, но лишить его внутренней свободы, инициативы и умения отвечать за свой выбор.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школьника этот образ связан с вполне узнаваемыми проблемами: зависимостью от привычки, страхом перемен и желанием отложить трудное решение на потом.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внешнее благополучие не равно зрелости. Настоящая свобода требует усилия, а не только защищенности и спокойствия.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Обломовки остается значимым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задаёт исходную точку характера героя: без знания этого мира трудно понять, почему Обломов так болезненно относится к усилию, выбору и ответственности.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образно противопоставлена Штольцу, для которого движение, труд и организованность становятся естественным способом существования и личного роста.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контраст роман раскрывает главный конфликт между покоем и деятельностью, мечтой и практической жизнью, привычкой и развитием.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в системе образов романа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Обломовка важна не как фон, а как ключ к смыслу всего произведения: она объясняет и прошлое героя, и его трагическую неготовность к будущему.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рай, который усыпляет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кажется тёплым и защищённым миром, но за её уютом скрывается отказ от развития, труда и ответственности. Гончаров показывает, что такой «рай» усыпляет личность и обедняет жизнь.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2026-05-19T20:22:08Z</dcterms:created>
  <dcterms:modified xsi:type="dcterms:W3CDTF">2026-05-19T20:22:08Z</dcterms:modified>
</cp:coreProperties>
</file>