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чему учатся дети к концу года
</a:t>
            </a:r>
            <a:endParaRPr lang="en-US" sz="327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ребёнок читает, пишет и говорит увереннее, чем в начале.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3 классе выделяют два уровня усвоения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и достаточный уровни показывают не только результат, но и путь к нему. Один ребёнок работает с подсказкой, другой — почти самостоятельно. Такое сравнение помогает увидеть реальный прогресс без лишних оценок и понять, что именно уже получается.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4922" y="1547825"/>
            <a:ext cx="361725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предметные результаты по русскому языку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устную речь, понимает короткую инструкцию, отвечает на вопрос по тексту и удерживает в памяти главное, если задание связано с уже знакомой темой.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небольшие тексты вслух и про себя, находит нужную информацию, различает начало и конец текста, а затем пересказывает содержание по вопросам или опоре.
</a:t>
            </a:r>
            <a:endParaRPr lang="en-US" sz="1072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орфография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списывает предложения, пишет под диктовку слова и простые фразы, замечает изученные орфограммы и старается писать без грубых ошибок, не теряя букв и слов.
</a:t>
            </a:r>
            <a:endParaRPr lang="en-US" sz="1081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буквы и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различают звуки и буквы, знают алфавит, делят слова на слоги и переносят их по правилам. Это основа для аккуратного чтения и грамотного письма.
</a:t>
            </a:r>
            <a:endParaRPr lang="en-US" sz="116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строит полные ответы, подбирает слова по смыслу, составляет простые предложения и небольшие тексты. Речь становится точнее, связнее и понятнее для слушателя.
</a:t>
            </a:r>
            <a:endParaRPr lang="en-US" sz="11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повседневных школьных ситуациях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всё начинается с инструкции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нужно прочитать задание, понять, что делать сначала, а что потом, и не перепутать шаги. Он находит ответ в коротком тексте и аккуратно записывает предложение в тетрадь. Для этого уже важно замечать заглавную букву и точку в конце.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карточка и немного внимания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ребёнком лежит небольшая карточка с вопросом, а рядом — учебник и тетрадь. Он списывает фразу без пропуска слов, затем проверяет себя по образцу. Такая работа кажется простой, но именно она учит быть внимательным и не спешить.
</a:t>
            </a:r>
            <a:endParaRPr lang="en-US" sz="8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уровень: понимание учебного материала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знакомые слова, простые вопросы и короткие объяснения, если тема уже разбиралась на уроке. Ему легче действовать, когда рядом есть пример или подсказка.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найти в тексте нужное слово, предложение или нужный фрагмент, если задание сформулировано ясно. После повторного чтения ребёнок лучше выделяет главное и даёт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правила школьнику часто нужна опора на схему, образец или вопрос учителя. Самостоятельно удерживать новый материал ему ещё трудно, но с помощью он справляется.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уровень: чтение и работа с текстом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короткий текст по слогам или целыми словами, иногда останавливается, но не теряет общий смысл и старается дочитать до конца.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он находит в тексте ответ на простой вопрос, определяет, о ком или о чём говорится, и различает начало и конец текста.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Пересказ с опорой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пересказать прочитанное, ученику нужны вопросы, план из двух-трёх пунктов или картинки. Без такой опоры рассказ получается коротким и не всегда полным.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уровень: письмо и орфография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списывает небольшие предложения без искажений, но иногда пропускает буквы или заменяет их. При этом он старается сохранить слова целыми и не потерять их смысл.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заглавную букву в начале предложения и в именах собственных, а также ставит точку, вопросительный или восклицательный знак по образцу, если знак уже знаком.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слов возможны отдельные ошибки, особенно если слово длинное или редкое. В таких случаях ребёнку полезно ещё раз посмотреть на слово и проговорить его по слогам.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диктовку ученик пишет увереннее, если темп спокойный, слово повторяется, а учитель чётко произносит каждый звук. Тогда рука успевает за мыслью, и тетрадь не спорит с автором.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уровень: речь становится точнее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отвечает коротким, но полным предложением и подбирает знакомые слова по теме. Если вопрос задан чётко, он может назвать признак предмета, действие или место без лишних остановок.
</a:t>
            </a:r>
            <a:endParaRPr lang="en-US" sz="1092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составлении простого высказывания ребёнок опирается на образец, картинку или схему. Это помогает ему говорить связно и понятнее, а не выдавать одно слово с серьёзным видом.
</a:t>
            </a:r>
            <a:endParaRPr lang="en-US" sz="11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короткий учебный текст после одного чтения или небольшого повторения. Он быстрее улавливает смысл и не теряется, если текст чуть длиннее обычного.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выделяет тему, главную мысль и последовательность событий, а затем находит в тексте нужные сведения. Ответы становятся полными, а не только однословными.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уровень: понимание и чтение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ребёнок замечает слова, которые помогают понять смысл, и опирается на них при ответе. Так текст становится не просто набором предложений, а понятной историей.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более плавным, а понимание — более точным и самостоятельным. Подсказок нужно меньше, зато уверенности заметно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уровень: письмо без грубых ошибок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списывание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списывает текст ровно, соблюдает строки и пишет разборчиво. Если замечает ошибку, он умеет исправить её без паники и лишней спешки.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увереннее пишет заглавную букву, парные согласные, безударные гласные в изученных словах и разделительный мягкий знак, если такие случаи уже были в учебе.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появляется больше внимания к написанному: ученик перечитывает слова, сверяет их с правилом и замечает неточности до того, как они станут ошибками.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грубых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встречаются реже и не мешают понять смысл написанного. Это значит, что письмо становится увереннее, а рука и правило уже лучше дружат.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учебное умение в русском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освоения: от понимания слова и задания к самостоятельному связному высказыванию, с постепенным уменьшением подсказок.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темы, с которыми работает 3 класс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и обсуждают предложения, небольшие тексты и словосочетания, учатся находить главную мысль и понимать, как устроена фраза. Всё это удобно тренировать на школьных примерах.
</a:t>
            </a:r>
            <a:endParaRPr lang="en-US" sz="114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различает звуки и буквы, делит слова на слоги, ставит ударение и переносит слова по правилам. Такие задания помогают замечать, как звучит и как записывается слово.
</a:t>
            </a:r>
            <a:endParaRPr lang="en-US" sz="124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изученных словах школьник ищет опасные места и вспоминает правило написания. Постепенно он начинает замечать ошибки не только в тетради, но и в собственном чтении.
</a:t>
            </a:r>
            <a:endParaRPr lang="en-US" sz="122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близкие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связывают с семьёй, играми, природой, животными, временами года и праздниками. Когда тема знакома, ребёнку проще говорить по существу и уверенно строить ответ.
</a:t>
            </a:r>
            <a:endParaRPr lang="en-US" sz="12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Речевое поведение на уроке русского языка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задание вслух спокойно и чётко, затем задаёт уточняющий вопрос, если что-то непонятно. Так он показывает, что умеет слушать и не теряться, даже когда текст немного хитрит.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он использует вежливые слова и короткие фразы: «пожалуйста», «можно», «я думаю», «я согласен». Он не перебивает одноклассников и ждёт своей очереди — почти как настоящий знаток школьного этикета.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считаются типичными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минимальном уровне встречаются пропуски и замены букв, отдельные орфографические ошибки, паузы при чтении и неполный ответ. Такие неточности показывают, что материал ещё не стал прочным.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Сложнее, если ребёнок не понял задание, не может найти нужное слово в тексте или путает начало предложения с его серединой. Тогда требуется повтор, подсказка или образец.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серьёзно, когда ошибка мешает смыслу: написанное трудно прочитать, а сказанное — понять. В этом случае важно не просто исправить знак, а восстановить мысль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оценки предметных результатов курса «Речевая практика» в начальной школе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уровней помогает увидеть не только результат, но и способ работы: с подсказкой, по образцу или уже почти без помощи учителя.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показывают, насколько самостоятельно ребёнок работает с заданием.
</a:t>
            </a:r>
            <a:endParaRPr lang="en-US" sz="26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достижение результатов в 3 классе
</a:t>
            </a:r>
            <a:endParaRPr lang="en-US" sz="23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по цепочке: от понимания задания до короткого устного или письменного ответа, с учётом степени самостоятельности.
</a:t>
            </a:r>
            <a:endParaRPr lang="en-US" sz="9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освоить русский язык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небольших текстов развивает понимание, плавность и внимание к словам. Лучше всего работают тексты, где ребёнок может быстро проверить себя и ответить на вопрос без лишней беготни мыслей.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и диктовка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отрывки, списывание и письмо под диктовку закрепляют орфограммы и учат замечать буквы в слове. Здесь важны аккуратность, спокойный темп и последующая проверка.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подбор проверочных слов, упражнения на ударение и словарная работа делают тренировку живой и понятной. Ребёнок учится рассуждать, а не просто угадывать ответ с закрытыми глазами.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предложений и коротких рассказов по изображению помогает связать слово, мысль и речь. Особенно полезны сюжеты из знакомой жизни: школа, дом, игры, природа и праздники.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заданий для итоговой проверки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вопросами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небольшой текст и отвечает на вопросы полными предложениями. Затем он находит в тексте нужное слово и объясняет, почему выбрал именно его. На столе лежат карточки, рядом — тетрадь и карандаш, как на настоящем учебном посту.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 образцу и по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списывает предложение, следя за строкой и знаками в конце. Потом пишет 1–3 предложения под диктовку и проверяет себя. В кадре удобно показать тетрадь, аккуратный карандаш и маленькие карточки с заданиями.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результаты по русскому языку нужны в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 понимать помогает выполнять задания на других уроках: по окружающему миру, математике и литературному чтению. Ребёнок быстрее находит нужную информацию и меньше теряется в инструкции.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пригодятся дома и в общении со взрослыми и друзьями. Чем точнее ребёнок говорит и пишет, тем легче ему объяснить мысль, задать вопрос и получить ответ.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становятся базой для 4 класса и дальнейшего обучения. Если язык понимается увереннее, то и новые правила, тексты и задания перестают пугать и начинают работать на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к концу 3 класса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ребёнок проходит путь от выполнения заданий с подсказкой к более самостоятельной работе. Он читает, пишет и говорит точнее, а русский язык становится для него надёжным помощником.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2026-05-21T21:25:45Z</dcterms:created>
  <dcterms:modified xsi:type="dcterms:W3CDTF">2026-05-21T21:25:45Z</dcterms:modified>
</cp:coreProperties>
</file>