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деятельность: ключевые темы и значение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— основа мышления, памяти и обучения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высшей нервной деятельности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учёные И.П. Павлов и В.М. Бехтерев заложили основы изучения нервных процессов, повлиявшие на развитие физиологии и психологии.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высшая нервная деятельность?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целый комплекс процессов в коре больших полушарий, отвечающих за восприятие и мышление у человека.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обеспечивает сознательное поведение, отличая человека от большинства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проявляются способности к обучению, памяти и формированию сложных психоэмоциональных реакций.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коры головного мозга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коры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состоит из шести слоёв и миллиардов нейронов, образующих основу высшей нервной деятельности. Каждый слой выполняет особую роль в обработке информации.
</a:t>
            </a:r>
            <a:endParaRPr lang="en-US" sz="94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разделение зон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отвечают за конкретные функции: лобные — за планирование и речь, теменные — за тактильные ощущения, височные — за слух и память, затылочные — за зрение.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работы нервной системы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работает по принципу обратной связи между центрами, обеспечивая адаптивное реагирование на внешние и внутренние стимулы.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иерархия центров, где сложные процессы контролируются более высоко расположенными отделами.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нервные системы взаимодействуют для координации движений и восприятия окружающего мира.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состоит из рецептора, чувствительного нейрона, центральной системы, двигательного нейрона и исполнительного органа.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отделов коры головного мозга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основных функций между четырьмя отделами коры головного мозга.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работа всех отделов обеспечивает сложные формы поведения и адаптацию.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 безусловные рефлексы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это врождённые, автоматические реакции организма, например, мигание при раздражении глаза.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процессе обучения, зависят от внешних условий и предыдущего опыта.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 собак Павлова условный рефлекс на звук звонка, ассоциировавшийся с подачей пищи.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условного рефлекса: этапы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сочетание стимулов приводит к закреплению условного рефлекса у животных и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практика стимулирует выработку новых адаптивных реакций через обучение.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И.П. Павлова, конец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Павлова: открытия и влияние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пищеварения у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внимательно наблюдал выделение слюны у собак в ответ на разные раздражители, установив связь между внешними стимулами и реакцией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условных рефлексов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опыту с звонком и кормлением он показал, как животные учатся связывать нейтральные сигналы с важными для выживания событиями.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открытий на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выявленные Павловым, стали основой для понимания процессов обучения, памяти и поведенческих реакций у человека 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процессов возбуждения и торможения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Возбуждение активирует нейроны, обеспечивая передачу нервных импульсов и включение клеток в работу.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уменьшает активность нейронов, предотвращая перенапряжение и защищая нервную систему от излишней стимуляции.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этими процессами необходим для адекватного реагирования на внешние воздействия и внутренние изменения.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равновесия может привести к снижению эффективности нервной деятельности и развитию патологий.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высшей нервной деятельности по Павлову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уравновешенный тип характеризуется устойчивыми и плавными реакциями, отличающимися стабильностью и высокой приспособляемостью к меняющимся условиям.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неуравновешенный тип проявляет преобладание процессов возбуждения, что выражается в быстрой, но менее контролируемой и импульсивной реакции на внешние стимулы.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тип отличается повышенной тормозной активностью, что делает реакции медленными и неустойчивыми, часто вызывая быструю утомляемость и сниженный уровень активности.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489" y="1157375"/>
            <a:ext cx="579302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типов нервной деятельности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черты четырёх типов темпераментов по И.П. Павлову с примерами поведенческих особенностей и устойчивости к стрессу.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нервной деятельности объясняет различия в поведении и реакции на стресс, что важно для понимания индивидуальных особенностей.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И.П. Павлов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и долговременная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сохраняет информацию на несколько минут, тогда как долговременная может хранить данные от нескольких дней до всей жизни. Эти процессы обеспечивают гибкость восприятия и адаптацию к окружающей среде.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нервных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сопровождается образованием специализированных нервных путей, что позволяет запоминать сложные навыки и факты. Например, повторение стихотворения активирует создание прочных связей в коре мозга.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образования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двигательных навыков, таких как езда на велосипеде, демонстрирует, как обучение закрепляет новые умения с помощью изменения нервных структур, что делает их автоматическими.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 как высшие функции мозга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формирования памяти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информации в мозге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чувства: нейрофизиологический аспект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возникают благодаря взаимодействию коры головного мозга, лимбической системы и гипоталамуса, каждая составляющая отвечает за разные эмоциональные состояния и реакции.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эмоции активируют определённые зоны мозга — центры радости, страха и других чувств, что отражается на физиологическом состоянии и поведении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формируются на базе социального опыта и осмысливаются корой головного мозга, что отличает их от более простых эмоциональных реакций.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проявление высшей нервной деятельности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речевых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Брока в лобной доле отвечает за формирование и артикуляцию речи. Зона Вернике, расположенная в височной области, отвечает за понимание смысла речи и словесную интерпретацию.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и их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этих областей может возникать афазия — нарушение способности говорить или понимать речь. Например, повреждение зоны Брока ведёт к трудностям в произношении.
</a:t>
            </a:r>
            <a:endParaRPr lang="en-US" sz="9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и отдыха для функций мозга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способствует восстановлению нейронных связей, позволяя мозгу сохранять и обрабатывать новую информацию, что улучшает память и обучение.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негативно влияет на внимание и когнитивные функции, повышая раздражительность и снижая эффективность деятельности в течение дня.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фаза сна отвечает за укрепление фактологических воспоминаний, а быстрая фаза способствует переработке эмоционального опыта и стабилизации настроения.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полноценный сон обеспечивает оптимальное функционирование высшей нервной деятельности, что положительно отражается на психическом здоровье.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высшую нервную деятельность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 продолжительный стресс увеличивает содержание кортизола, что негативно сказывается на способности мозга эффективно функционировать и восстанавливаться.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уровни кортизола в состоянии хронического стресса нарушают баланс возбуждения и торможения, снижая память и концентрацию.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нейрофизиологии,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высшей нервной деятельности у подростков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активно формируются нервные связи между фронтальной и лимбической областями, что способствует развитию планирования и эмоциональной регуляции.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способность к абстрактному мышлению и формированию самостоятельных решений, что является важным этапом личностного роста.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созревание нервных процессов приводит к эмоциональным перепадам и временному снижению самоконтроля у подростков.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высшей нервной деятельности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высшей нервной деятельности помогает улучшать обучение, поддерживать психическое здоровье и эффективно управлять эмоциями, что способствует успешной адаптации и личностному развитию.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2026-05-09T03:26:26Z</dcterms:created>
  <dcterms:modified xsi:type="dcterms:W3CDTF">2026-05-09T03:26:26Z</dcterms:modified>
</cp:coreProperties>
</file>