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фраза для дружеского общения по-немецки.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geht’s? — простая фраза для приветствия и разговора
</a:t>
            </a:r>
            <a:endParaRPr lang="en-US" sz="255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обычно звучит сразу после приветствия и помогает начать короткий, вежливый разговор. Её легко использовать с друзьями, одноклассниками и знакомыми взрослыми в спокойной обстановке.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слышат Wie geht’s?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Wie geht’s?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geht’s? переводится как «Как дела?». Это короткая и очень частая фраза, которой спрашивают о самочувствии, настроении или о том, как у человека идут дела.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сокращена от более полной формы Wie geht es dir? или Wie geht es Ihnen?. Поэтому в ней слышится только главное, а звучит она легко и дружелюбно.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wie означает «как», а выражение geht es связано с состоянием человека. Именно поэтому фраза подходит для простого разговора каждый день, особенно в школе и на перемене.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говорят Wie geht’s?, а кому — Wie geht es Ihnen?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 и одноклассниками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друзьями, одноклассниками и знакомыми детьми обычно говорят Wie geht’s? или Wie geht’s dir?. Это звучит по-дружески. Фраза подходит для общения без лишней строгости.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взрослыми и учителями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взрослыми, учителями и незнакомыми людьми чаще используют Wie geht es Ihnen?. Эта форма звучит вежливее. Она помогает показать уважение и аккуратное обращение на «Вы».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приветствия по-немецки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последовательность реплик, которая помогает начать разговор спокойно и дружелюбно.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625" y="1648250"/>
            <a:ext cx="828900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нужные ответы на вопрос Wie geht’s?
</a:t>
            </a:r>
            <a:endParaRPr lang="en-US" sz="2646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простой ответ: «хорошо». Он подходит почти всегда, когда хочется быстро и спокойно ответить без длинного объяснения.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Super!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ответ для очень хорошего настроения. Он звучит ярко, весело и отлично подходит, когда день действительно удался.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Okay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ответ значит «нормально». Он помогает сказать, что всё в порядке, но без лишних подробностей и длинных фраз.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Nicht so gut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отвечают, если настроение не очень хорошее. Фраза звучит честно и понятно, а ещё помогает собеседнику проявить внимание.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Sehr gut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если дела идут очень хорошо. Ответ звучит бодро и радостно, почти как маленький немецкий салют настроения.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голосе и на лице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Wie geht’s? звучит по-разному, если менять интонацию. Весёлый голос делает вопрос живым и бодрым, будто в нём прячется улыбка.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 спокойный тон показывает заботу и внимание. В немецком общении важны не только слова, но и лицо, взгляд и доброжелательная улыбка.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грамматики без трудностей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фразы — Wie geht es dir?. В ней есть всё нужное для точного смысла, поэтому она удобна для чтения и письма.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фраза часто сокращается до Wie geht’s?. Так говорить быстрее и легче, особенно когда нужно начать беседу на ходу.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es в быстрой речи почти не слышно. Из-за этого фраза звучит коротко, но остаётся понятной и вежливой.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 лучше запомнить полную форму, а для устной речи — короткую. Тогда можно без труда узнавать и говорить обе версии.
</a:t>
            </a:r>
            <a:endParaRPr lang="en-US" sz="10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отвечать вежливо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вопроса Wie geht’s? обычно говорят Danke, gut! или другой короткий ответ о своём состоянии.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встречный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добавить Und dir? или Und Ihnen?. Так разговор становится вежливым и показывает интерес к собеседнику.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мини-диалога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обмен репликами часто заканчивается дружелюбно и спокойно. Это помогает разговору звучать естественно и приятно.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настроении и самочувствии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glücklich, müde, traurig, froh и aufgeregt помогают назвать чувство точнее. Ребёнок может не только сказать «хорошо» или «плохо», но и выбрать нужное настроение.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помогают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müde — «усталый», traurig — «грустный», glücklich — «счастливый», froh — «радостный». Эти слова легко показать мимикой, поэтому их удобно учить и запоминать.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форму обращения
</a:t>
            </a:r>
            <a:endParaRPr lang="en-US" sz="297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подобрать дружескую или вежливую форму в зависимости от собеседника и ситуации.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стоит путать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geht’s? — это не просто приветствие, а короткий вопрос о самочувствии или настроении. После него ждут ответ, а не только улыбку или кивок.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означает только «привет». Это удобное начало разговора, но само по себе оно не сообщает, как человек себя чувствует и как у него дела.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— это «спасибо». Это важное вежливое слово, но оно не заменяет ответ на вопрос Wie geht’s? и не завершает разговор полностью.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Wie geht’s? обычно говорят коротко и по делу: gut, okay или nicht so gut. Длинный рассказ здесь не нужен, особенно в школьном диалоге.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в класс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ребята встречаются у двери и быстро обмениваются словами: Hallo! Wie geht’s? Такой короткий старт помогает начать день спокойно и дружелюбно. Даже перед первым уроком уже слышно хорошее настроение.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перемены один ученик подходит к другому и спрашивает: Wie geht’s? Ответ может быть совсем коротким: Gut, danke! После этого разговор легко продолжается, будто мячик уже аккуратно подбросили в игру.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игрой или после уроков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игры дети спрашивают друг друга, всё ли хорошо, и сразу чувствуют внимание. Фраза Wie geht’s? подходит и для сообщения другу после уроков, когда нужно написать вежливо и без лишних слов.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322603"/>
            <a:ext cx="609300" cy="487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для запоминания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geht’s? — Gut, danke! Это самый простой и частый вариант. Он звучит дружелюбно и помогает ответить без долгой паузы.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geht’s dir? — Mir geht’s gut. Такая модель подходит для разговора с одноклассником или знакомым ребёнком. Она звучит естественно и по-дружески.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geht es Ihnen? — Danke, sehr gut. Этот вариант выбирают со взрослыми и учителем. Он показывает уважение и хорошие манеры.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 dir? — Auch gut. Такой маленький ответ делает диалог живым. Он помогает не только ответить, но и продолжить разговор.
</a:t>
            </a:r>
            <a:endParaRPr lang="en-US" sz="7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дела идут не очень хорошо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вежливый диалог помогает показать сочувствие и поддержать собеседника.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фраза открывает целый дружелюбный разговор.
</a:t>
            </a:r>
            <a:endParaRPr lang="en-US" sz="2575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geht’s? — одна из самых удобных фраз для школьного немецкого: она помогает начать общение быстро, просто и без сложных конструкций.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 немецкого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культурная особенность немецкой речи
</a:t>
            </a:r>
            <a:endParaRPr lang="en-US" sz="2279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разговоре ценят ясность и краткость. Поэтому после Wie geht’s? часто отвечают без лишних подробностей: Danke, gut, und dir? Так разговор остаётся лёгким и аккуратным.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здесь тоже звучит очень просто. Одной короткой фразы хватает, чтобы показать внимание, дружелюбие и уважение к собеседнику, особенно в школе и в повседневном общении.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короткого разговора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собрать мини-диалог в правильном порядке.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идеи урока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обращения зависит от собеседника: с друзьями говорят по-дружески, а со взрослыми — вежливее. Так в немецком легко не перепутать тон разговора.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geht’s? переводится как «Как дела?» и помогает начать короткий разговор. Эта фраза звучит просто, дружелюбно и подходит для школьных ситуаций.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обычно короткий: gut, okay или nicht so gut. Часто добавляют Danke и встречный вопрос, чтобы разговор продолжался вежливо и естественно.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geht’s? учит здороваться, спрашивать о делах и отвечать коротко и вежливо. Это маленькая фраза, но она делает разговор живым и уверенным.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фраза — большой шаг к немецкой речи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2026-05-25T04:07:00Z</dcterms:created>
  <dcterms:modified xsi:type="dcterms:W3CDTF">2026-05-25T04:07:00Z</dcterms:modified>
</cp:coreProperties>
</file>