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Северного Кавказа: от станции до дома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техника и управление работают здесь как единая система.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сочетает горы, крупные города, курорты и удалённые сёла, поэтому здесь особенно важны надёжные станции, сети и точное управление.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Северный Кавказ важен для энергетики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электроэнергетику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начинается на электростанциях, где разные источники энергии превращаются в электрический ток. От их работы зависит, сколько мощности поступит в сеть.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сетям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электричество проходит через линии электропередачи и подстанции. На этом этапе его напряжение меняют, чтобы доставить энергию далеко и с меньшими потерями.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поступает в дома, школы, больницы, транспорт и на предприятия. Для региона особенно важно, чтобы подача была стабильной даже при росте нагрузки.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системы требует постоянного контроля. Диспетчеры следят за режимами, чтобы избежать перегрузок, отключений и перебоев, опасных для людей и оборудования.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влияет на энергетику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Северного Кавказа тянутся рядом с глубокими долинами и реками. Для энергетиков это означает сложный рельеф, где линии приходится прокладывать с учётом высот, склонов и оползневой опасности.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курорты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курортных зонах спрос на электричество особенно высок и меняется по сезонам. Сети должны одновременно питать жильё, транспорт, гостиницы и предприятия, не теряя устойчивости.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посёлки часто находятся далеко от крупных узлов, поэтому доставка энергии туда требует длинных линий и надёжных подстанций. Чем сложнее доступ, тем важнее резервирование и устойчивое оборудование.
</a:t>
            </a:r>
            <a:endParaRPr lang="en-US" sz="10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электричества к потребителям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энергии от получения до использования у людей и организаций.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электрический ток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приводит турбину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гидроэлектростанции поток воды вращает турбину. Движение передаётся генератору, и механическая энергия превращается в электрическую, готовую для отправки в сеть.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вращает механизм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тепловой станции топливо нагревает воду, образуется пар, который вращает турбину. Затем генератор создаёт ток, а энергия проходит через систему охлаждения и контроля.
</a:t>
            </a:r>
            <a:endParaRPr lang="en-US" sz="984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создаёт движение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действует на лопасти ветряка и заставляет вал вращаться. Генератор внутри установки переводит это вращение в электричество без сжигания топлива на месте.
</a:t>
            </a:r>
            <a:endParaRPr lang="en-US" sz="984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работы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одинаков: сначала получается вращение, потом в генераторе возникает ток. Различаются только источники энергии, которые приводят установку в действие.
</a:t>
            </a:r>
            <a:endParaRPr lang="en-US" sz="9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энергосистемой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собирает данные о нагрузке, погоде и состоянии линий. Это помогает заранее понять, где может не хватить мощности, и вовремя выбрать правильный режим работы 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 включает нужные станции и распределяет потоки энергии между районами. Такое управление удерживает частоту сети около нормы и снижает риск перегрузок.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возникает авария или резкий рост спроса, диспетчер подключает резерв и изолирует повреждённый участок. Благодаря этому большая часть потребителей продолжает получать электричество.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типов станций помогает сглаживать сезонные и погодные колебания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устойчивее, когда в ней есть и гибкие, и предсказуемые источники.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электростанций региона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электроэнергетике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Гидроэлектростанции: сильные стороны и ограничения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 чистый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используют энергию текущей и падающей воды. Они почти не сжигают топливо, быстро выходят на нужную мощность и помогают покрывать часы повышенного спроса.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ГЭС зависит от стока рек, а он меняется по сезонам и в засушливые периоды. Поэтому одной воды недостаточно, если системе нужна постоянная мощность.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для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помогают управлять потоком, но меняют речные экосистемы и ландшафт. При проектировании приходится учитывать влияние на рыбу, берега и режим воды ниже по течению.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Гц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стандартная частота работы энергосистемы России.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энергосистеме Северного Кавказа именно такая частота помогает станциям и сетям работать согласованно и устойчиво.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энергетическая система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 ветровые станции особенно полезны там, где можно быстро подключить резерв и использовать местные природные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сильнее зависит от сезона, а ветер может поддерживать выработку в другое время, поэтому вместе они сглаживают колебания.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принципам работы ВИЭ; для учебных целей.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на месте они не выделяют выхлопных газов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Нулевые прямые выбросы при работе делают ветер и солнце особенно полезными для чистого воздуха в городах и курортных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 (IEA), общие данные о ВИЭ.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электросети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начинается на электростанции, где она производится в нужном объёме. Затем её нужно передать дальше по сети, чтобы свет и техника работали в домах и на предприятиях.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магистральным линиям электричество идёт на большие расстояния к подстанциям. Там напряжение меняют, а потоки перераспределяют так, чтобы сеть оставалась устойчивой и безопасной.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потребителю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понижения напряжения энергия поступает по распределительным линиям к конечным потребителям: школам, больницам, магазинам, заводам и жилым домам.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8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220 кВ
</a:t>
            </a:r>
            <a:endParaRPr lang="en-US" sz="4188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 распространённых уровней для магистральной передачи
</a:t>
            </a:r>
            <a:endParaRPr lang="en-US" sz="1252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передаче на большие расстояния используют уровни напряжения порядка 220 кВ и выше: так уменьшаются потери и лучше сохраняется энергия.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электроэнергетике и электросетям.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и распределение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энергии внутри подстанции: приём, преобразование, защита и выдача на нужный уровень напряжения.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и автоматика удерживают частоту в норме, быстро меняя нагрузку станций и потоки по линиям.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отклонение показывает, почему энергосистеме нужны резервы и постоянное регулирование: равновесие поддерживает стабильную работу сети.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производства и потребления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работы энергосистемы; частота номинально 50 Гц.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сезоны и часы нагрузка меняется неравномерно, поэтому энергосистеме важно заранее знать, когда нужны дополнительные мощности.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холодный сезон и часы максимальной активности, значит резерв и ремонт лучше планировать заранее.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 пиковые нагрузки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сезонной нагрузки энергосистемы.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энергосистемы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Дублирующие линии и запасные схемы питания позволяют быстро переключить потребителей, если одна ветка повреждена. Это особенно важно для школ, больниц и других объектов, где перерыв недопустим.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отключение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и защита реагируют быстрее человека: они отделяют аварийный участок, пока неисправность не распространилась дальше. Так сокращается число отключений и уменьшается риск крупной аварии.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аварий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ремонт, грозозащита и замена изношенного оборудования снижают вероятность отказов в непогоду. Чем лучше подготовка сети, тем устойчивее она работает в сложных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региона и способы их решения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усложняет прокладку линий и увеличивает длину маршрутов. Для таких участков нужны более прочные опоры, точные расчёты и продуманная схема подключения.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гололёд и сильный ветер могут повреждать линии и изоляторы. Поэтому важны усиленные конструкции, регулярные осмотры и оперативное восстановление после непогоды.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посёлки труднее быстро подключать и обслуживать, чем крупные города. Здесь помогают резервирование, новые подстанции и более гибкое управление сетями.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части оборудования повышает риск поломок и потерь энергии. Модернизация, цифровой контроль и «умные» сети позволяют точнее управлять нагрузкой и экономить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региона — в точном балансе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Энергосистема Северного Кавказа работает как единый механизм: станции вырабатывают энергию, сети доставляют её, а диспетчеры поддерживают порядок. Надёжность и экономия здесь одинаково важны.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2026-07-27T01:15:55Z</dcterms:created>
  <dcterms:modified xsi:type="dcterms:W3CDTF">2026-07-27T01:15:55Z</dcterms:modified>
</cp:coreProperties>
</file>