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творческого пути в литературе: от первых текстов к признанию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писатель: от чтения и проб пера к собственному голосу.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старт в русской и мировой традиции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часто появляются в школе, вузе или кружке: так начинается путь многих авторов — от юношеских заметок и стихов до первых публикаций и узнаваемой манеры письма.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письмо возникает постепенно: через подражание, редактуру, отказ от штампов и поиск собственной интонации, в которой личный опыт становится художественным материалом.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начало творческого пути писателя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 опирается не только на талант, но и на насмотренность, языковое чувство, умение слышать ритм фразы и внимательно наблюдать за жизнью вокруг.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формы письма обычно просты: стихотворение, рассказ, очерк, письмо, дневниковая запись или короткая зарисовка. Они помогают освоить основы композиции и выразительности.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литературные интересы и первые опыты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литературе нередко начинается с чтения запоем и привычки выписывать яркие фразы. Ранняя любовь к книге формирует запас образов и интонаций для собственных текстов.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как первый импульс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часто связаны с семейной библиотекой, школьными конкурсами и литературными кружками. Тетради с заметками, стихи и черновые рассказы становятся пространством проб и исправлений.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кружки и рукописные опыты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литературное мастерство на старте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заметен не сразу: он зависит от регулярности практики, числа переработок и готовности сравнивать свои тексты с удачными образцами.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систематичнее чтение и письмо, тем быстрее переход от подражания к самостоятельным и более точным текстам.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этапов литературного развития, составленная по материалам школьного литературного анализа.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550" y="17607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помогают начинающему автору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увидеть сильные и слабые стороны текста, объясняет, как работать с композицией, ритмом и языковой точностью без лишней категоричности.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 эмоциональную поддержку, поощряет чтение и дает ребенку ощущение, что его первые тексты важны, даже если они пока несовершенны.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Снимает страх ошибки: начинающий автор учится переписывать, сокращать и уточнять текст, воспринимая правку как естественную часть работы.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черновик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доступ к качественным книгам и расширяет круг чтения, без которого трудно выработать литературный вкус и собственные ориентиры.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или конкурс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сравнить свои тексты с работами ровесников, услышать обратную связь и увидеть, как воспринимается написанное вне домашнего круга.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начинающего автора: от замысла к первой публикации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идея постепенно превращается в завершенный и проверенный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раннем литературном этапе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подражание без осмысления, когда чужая манера копируется внешне, но не поддерживается собственным опытом, наблюдением и внутренней логикой текста.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заметна чрезмерная «красивость»: сложные обороты, неестественные метафоры и нарочитая торжественность нередко скрывают бедность мысли и ослабляют выразительность.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Мешают и штампы — общие чувства, повторяемые рифмы, отвлеченные образы и сюжетные повороты, которым читатель не верит из-за их предсказуемости.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проблема — ожидание быстрого признания. Если автор не доводит черновик до конца и не редактирует его, текст не получает шанса стать сильнее.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18242"/>
            <a:ext cx="4417500" cy="2328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навыки на старте: что нужно освоить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навыки начинающего автора в разных литературных направлениях.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важнее регулярная практика и редактирование, чем большой объем; каждый жанр требует своего базового инструмента и первого завершенного результата.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классификация литературных форм и базовых навыков.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 как свидетельство роста писателя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ранней и отредактированной версии показывает, как автор учится принимать правки. Именно в этой работе становится виден переход от сырого замысла к зрелому тексту.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фиксирует не только результат, но и сам ход мысли: замену слов, перестройку строф, сокращение описаний, уточнение образов и поиск более точного финала.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интерес к литературному творчеству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усиливает мотивацию, но устойчивый интерес обычно возникает раньше — из личного отклика на книги и радости от улучшения собственного текста.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ощущение роста дают основу интереса; внешняя оценка важна, когда уже есть внутренняя потребность писать.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Концептуальное обобщение по материалам презентации; значения отражают относительную значимость факторов, а не статистическое исследование.
</a:t>
            </a:r>
            <a:endParaRPr lang="en-US" sz="9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литературный стиль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Широкое чтение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автор впитывает разные интонации, словарь и способы построения фразы. На этом этапе важнее не подражать одному образцу, а замечать, как работают разные тексты.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Проба собственных интонаций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попытки писать «по-своему»: меняются темы, длина фраз, выбор деталей. Автор начинает искать тон, который звучит естественно именно для него.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Осознанный отбор приемов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множества найденных вариантов закрепляются любимые образы, ритмы, композиционные ходы и формы диалога. Стиль становится более узнаваемым и цельным.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Индивидуальная манера письма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 отражать устойчивые речевые привычки автора: построение предложений, повторяющиеся мотивы и точность психологических деталей. Это уже не просто влияние чтения, а собственный голос.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12661"/>
            <a:ext cx="4417500" cy="15396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первых литературных шагов в разных жанрах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в разных жанрах отличаются объемом, сроком подготовки и типичными трудностями.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старте важнее освоить форму и довести текст до конца, чем сразу стремиться к большому объему и безупречности.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раздел о жанровых первых опытах.
</a:t>
            </a:r>
            <a:endParaRPr lang="en-US" sz="11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литературное признание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публикация делает текст видимым для читателя и превращает личную работу в настоящий разговор с аудиторией. Для начинающего автора это проверка ясности замысла, точности слова и силы образа.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помогают увидеть сильные стороны и недочеты: удачную находку, проблему композиции, неубедительный финал или лишние слова. Такое признание становится полезным, когда ведет к доработке, а не к самоуспокоению.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может появиться в школьном альманахе, детском журнале, районной газете, на интернет-платформе или в конкурсном сборнике. Важен не только формат, но и сам выход текста за пределы черновика.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отзыва к улучшенному тексту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превращать критику в конкретную редактуру.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насмотренность: три источника литературного опыта
</a:t>
            </a:r>
            <a:endParaRPr lang="en-US" sz="2009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полке и книга в памяти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история по-разному звучит при повторном чтении: сначала запоминается сюжет, затем — ритм фразы, детали и скрытая композиция. Так формируется внимательность к языку и появляется привычка читать как автор.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которую слышно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Театральная постановка помогает заметить, как строится конфликт и почему реплика работает только в живом диалоге. Зритель улавливает паузы, интонации и движение смысла, которые не всегда видны на странице.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рукописи как мастерская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Черновики, пометы и правки в литературном музее показывают, как текст рождается из поиска. В таких материалах особенно ясно видно, что завершенное произведение начинается с наблюдений, исправлений и сомнений.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 регулярная практика помогает удерживать тему в работе и не терять нить замысла между вдохновением и редактированием.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работы с текстом достаточно, чтобы накапливать черновики, правки и новые наблюдения.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минут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о регулярной литературной практике.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первый год регулярной литературной практики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заметен, когда автор переходит от разрозненных попыток к серии текстов и учится переписывать их без потери смысла.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дает не только больше готовых работ, но и более точную редактуру, устойчивый голос и ясность жанровых предпочтений.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Концептуальное обобщение по материалам презентации; шкала отражает относительную динамику показателей.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8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для старшеклассника, который пишет
</a:t>
            </a:r>
            <a:endParaRPr lang="en-US" sz="2288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188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один жанр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88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сосредоточиться на поэзии, прозе, эссе или сцене, чтобы не распыляться. Один жанр легче изучать глубоко и сравнивать собственный прогресс.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9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Создать серию черновиков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Пять–десять небольших текстов дают материал для анализа и выбора удачных решений. На этом этапе главная цель — завершенность и ясный замысел.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0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Показать текст и доработать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40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 учителем, наставником или на литературном вечере помогает увидеть слабые места. После замечаний стоит переписать текст и попробовать новый вариант.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2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Писать и читать ежедневно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2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чтение и короткие записи помогают развивать языковое чутье. Важно фиксировать наблюдения, темы и неожиданные образы, а не ждать редкого вдохновения.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творческого пути определяет будущее писателя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старт важен не безошибочностью, а привычкой читать, писать, редактировать и принимать обратную связь. Именно так формируется самостоятельный голос автора и его дальнейший рост.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2026-05-20T04:16:02Z</dcterms:created>
  <dcterms:modified xsi:type="dcterms:W3CDTF">2026-05-20T04:16:02Z</dcterms:modified>
</cp:coreProperties>
</file>