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Лежать и сидеть: это глаголы?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почему эти спокойные слова тоже умеют быть глаголами.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 лежать и сидеть кажутся «тихими» и совсем не похожими на действия. Но в русском языке они меняются по временам, числам и отвечают на глагольные вопросы.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понять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лежать и сидеть — это глаголы. Они не называют предметы и не описывают их цвет или размер, а показывают состояние или положение.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начальная форма такая же, как у других глаголов: лежать, сидеть. Это помогает увидеть, что перед нами не особые слова, а обычные глагольные формы.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слов есть много форм: лежу, лежишь, лежит, лежали; сижу, сидишь, сидит, сидели. Значит, они ведут себя как настоящие глаголы.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ответ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находится на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Лежать значит находиться в горизонтальном положении. Так говорят, когда предмет или человек расположен не стоя и не сидя, а спокойно, как будто отдыхает.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это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лежит на диване, мяч лежит под столом, тетрадь лежит на парте. Слово не называет сам предмет, а только показывает его положение.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«лежать»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Сидеть значит находиться в сидячем положении. Так можно сказать о человеке, птице или даже о игрушке, если она стоит или лежит ровно, как надо.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сидит за партой, птица сидит на ветке, игрушка сидит на полке. Смысл у слова спокойный, но по грамматике оно остаётся глаголом.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«сидеть»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глагол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часто отвечает на вопросы что делать? что сделать? что делает? Слова лежать и сидеть подходят под эти вопросы и сразу выдают своё глагольное поведение.
</a:t>
            </a:r>
            <a:endParaRPr lang="en-US" sz="1781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формы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можно увидеть разные времена: лежал, лежит, будет лежать. То же самое у сидеть: сидел, сидит, будет сидеть. Это очень важная подсказка.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по числам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могут стоять в единственном и множественном числе: лежит — лежат, сидит — сидят. Такое изменение помогает узнать часть речи без ошибок.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изменить и поставить в разные формы, значит, оно ведёт себя как глагол. С лежать и сидеть этот фокус получается легко.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вопрос, потом проверяем формы и время, а затем делаем вывод.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по 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 существительные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предметы: стол, книга, кот, окно. Слова лежать и сидеть ничего не называют, а только сообщают, в каком положении кто-то или что-то находится.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заменить их словами-названиями вещей, потому что смысл изменится. Вместо действия или состояния получится просто предмет, а это уже совсем другая часть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не за название, а за положение или состояние и ещё меняется по временам, это не существительное, а глагол.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лежать и сидеть есть начальная форма, как у любых глаголов. Именно с неё удобно начинать проверку.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умеют менять число: лежит — лежат, сидит — сидят. Значит, они подчиняются обычным глагольным правилам.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лежал, лежит, будет лежать и сидел, сидит, будет сидеть. Глагол не замирает на месте, даже если сам смысл спокойный.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отвечает на вопросы, меняет формы и время, оно ведёт себя как настоящий глагол русского языка.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этих слов с другими глаголами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лежит на коврике. Маша сидит у окна. В этих предложениях слова лежит и сидит показывают, что делает или как находится предмет.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лежат на столе. Дети сидят в классе. Слова не называют предметы, а помогают увидеть их положение, как маленькие словесные подсказки.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простых предложениях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Бежать и прыгать обозначают заметное движение: человек или предмет меняет место, и это легко увидеть в действии.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Лежать и сидеть чаще называют не движение, а спокойное положение. Внешне они тише, но по смыслу всё равно сообщают, что делает предмет.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этими словами есть в значении, а не в части речи. Все они отвечают на глагольные вопросы и могут изменяться.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нельзя думать: если слова не бегают, значит, они не глаголы. В русском языке бывают и тихие глаголы — такие же настоящие, как и активные.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 от бежать и прыгать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вопрос: что делать?, что делает?, что делал? Если слово подходит, это уже хороший знак, что перед нами глагол, а не другая часть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 формы: лежу, лежишь, лежал; сижу, сидишь, сидел. Если слово легко меняется, оно ведёт себя как глагол и не застывает на одном 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смотрим на время: настоящее, прошедшее и будущее. Когда слово умеет так меняться, проверка почти завершена — перед нами глагол.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не шумит, а всё равно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лежать и сидеть не бегут и не прыгают, поэтому они кажутся очень спокойными. Но они всё равно называют действие в широком смысле — состояние или положение. В русском языке даже тихие глаголы умеют работать.
</a:t>
            </a:r>
            <a:endParaRPr lang="en-US" sz="1285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глаголы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говорит: «Кот лежит на диване», и в классе сразу понятно, где он находится. Слово звучит мягко, почти сонно, но это не особая «тихая» часть речи, а обычный глагол с очень спокойным характером.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кажутся «тихими» словами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спутать смысл слова с его грамматическими признаками.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определении части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помогают проверить, что слово ведёт себя как глагол.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глаголов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поставить в настоящее, прошедшее и будущее время, оно работает как глагол и не вызывает сомнений.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стоять, спать, молчать и висеть. Они тоже не обязательно показывают движение, зато сообщают о положении, состоянии или спокойном действии предмета.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этих слов одинаковая грамматическая привычка: они изменяются по временам и отвечают на глагольные вопросы. Значит, внешняя тишина не мешает им быть глаголами.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в русском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предложение «Книга лежит на столе». Слово лежит легко меняется на лежала и будет лежать, значит, оно умеет жить во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посмотрим на «Дети сидят в классе». Здесь слово сидят можно заменить формами сидели и будут сидеть, а это тоже признак глагола.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заучивать одно-единственное предложение. Проверка работает только тогда, когда мы пробуем несколько форм и смотрим, изменяется ли слово.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спокойно меняет время и число, оно ведёт себя как настоящий глагол. Именно так и проверяют лежать и сидеть.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практике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97" y="1943101"/>
            <a:ext cx="393119" cy="4492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умеет менять формы по временам, это сильная подсказка. У лежать и сидеть такие формы есть, как у настоящих глаголов.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судим по одному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звучать тихо и мирно, но это ещё не делает его особой частью речи. Сначала смотрим на грамматику, а потом на значение.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тоже бывает 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бегать и прыгать могут быть глаголами. Иногда глагол просто показывает, как предмет расположен или в каком состоянии находится.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первый: задай вопрос к слову. Если подходит что делать? или что делает?, это уже похоже на глагол. Лежать и сидеть этот тест проходят без труда.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второй: проверь изменения. Слова лежу, лежал, будет лежать и сижу, сидел, будет сидеть показывают время и число. Значит, это глаголы, даже если они очень спокойные.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да, это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Лежать и сидеть — обычные глаголы русского языка. Они называют положение или состояние, отвечают на глагольные вопросы и умеют менять формы, как и другие глаголы.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2026-05-22T00:55:49Z</dcterms:created>
  <dcterms:modified xsi:type="dcterms:W3CDTF">2026-05-22T00:55:49Z</dcterms:modified>
</cp:coreProperties>
</file>