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экологии: связи живой и неживой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раскрывает, как устроена жизнь в природе.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нужна каждому школьнику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потребления ресурсов усиливает нагрузку на воздух, воду, почвы и климат. Экология помогает понять причины этих изменений и учит принимать ответственные решения в быту и обществе.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экология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рассматривает, как свет, температура, влажность, солёность, состав воздуха, рельеф и почва влияют на выживание организмов, их рост, размножение и распространение.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изучает конкуренцию, хищничество, паразитизм и симбиоз, показывая, что живые существа не существуют изолированно, а постоянно влияют друг на друга.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Экологов интересует, как меняется численность популяций, как формируются сообщества и почему одни виды сохраняются стабильнее других при изменении условий.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задача экологии — объяснить, как экосистемы реагируют на засухи, загрязнение, вырубку лесов, болезни и другие нарушения природного равновесия.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также анализирует последствия хозяйственной деятельности человека и помогает искать способы рационального использования ресурсов без разрушения природных систем.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 в экологии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помогает увидеть, как усложняются экологические связи по мере роста масштаба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сложнее связи и сильнее взаимозависимость компонентов.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 приспособления организмов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освещённость, влажность, давление, солёность и состав почвы задают границы жизни организмов и определяют, какие виды могут существовать в конкретной местности.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воздействие соседних видов, внутривидовую конкуренцию, наличие пищи, хищников и паразитов, а также полезные формы взаимодействия между организмами.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 физиологические адаптации помогают переносить неблагоприятные условия: густой мех сохраняет тепло, а колючки уменьшают потерю влаги у пустынных растений.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как 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приспособления не менее важны: ночная активность, сезонные миграции, затаивание или изменение способов питания позволяют животным снижать риск и экономить ресурсы.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экосистеме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движется через трофические уровни последовательно, а её часть неизбежно теряется на каждом этапе.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энергии сужается вверх, потому что энергия не возвращается в круговорот и рассеивается в виде тепла.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правило 10%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круговорот веществ и поток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биоразнообразия выделяют в экологии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уровни — видовое, генетическое и экосистемное разнообразие. Вместе они делают природные сообщества более устойчивыми к засухам, болезням и инвазивным видам.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антропогенного воздействия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по-своему влияют на природу, но их последствия часто накапливаются одновременно в воздухе, воде и почвах.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снижение выбросов, сокращение отходов и более бережное использование ресурсов во всех секторах.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обобщение по направлениям антропогенного воздействия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его последствия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воздухе накапливаются пыль, оксиды азота, диоксид серы, угарный газ, летучие органические соединения и мелкодисперсные частицы, которые особенно опасны для дыхательной системы.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 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неблагоприятных погодных условиях загрязняющие вещества образуют смог, ухудшающий видимость, повышающий нагрузку на городскую среду и затрудняющий повседневную жизнь людей.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усиливает риск воспалений, аллергических реакций и хронических заболеваний дыхательных путей, особенно у детей, пожилых людей и людей с ослабленным здоровьем.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Урон растениям и зданиям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соединения повреждают листья, замедляют рост растений и ускоряют коррозию металлов, разрушение камня и износ строительных материалов.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загрязнён долгое время, снижается устойчивость экосистем: нарушаются пищевые связи, ухудшаются условия обитания и уменьшается разнообразие видов.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ограниченный природный ресурс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доступной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вода покрывает большую часть поверхности Земли, пресная вода составляет лишь небольшую долю её запасов. При этом доступ к чистой воде распределён крайне неравномерно между регионами и населением.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удобрения, нефтепродукты и бытовая химия меняют состав воды и нарушают работу водных экосистем. В результате усиливается эвтрофикация и уменьшается содержание кислорода.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 приводит к гибели рыбы и других водных организмов, а накопление токсичных веществ опасно для человека. Особенно уязвимы питьевые источники и мелкие водоёмы.
</a:t>
            </a:r>
            <a:endParaRPr lang="en-US" sz="872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очистка стоков и бережное отношение к водным ресурсам необходимы для устойчивого развития. Чем меньше загрязнение и потери, тем надёжнее водоснабжение и стабильнее природные системы.
</a:t>
            </a:r>
            <a:endParaRPr lang="en-US" sz="8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37" y="1426907"/>
            <a:ext cx="461714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отходов и экологические риски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отходы по скорости разложения, возможности переработки и степени экологической 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уменьшает нагрузку на полигоны, повышает долю переработки и снижает риск загрязнения почвы, воды и 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систем обращения с отходами и школьный курс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 их экологические последствия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концентрации углекислого газа и других парниковых газов усиливает удержание тепла в атмосфере и постепенно меняет климатические условия на планете.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погодных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Нарушаются привычные соотношения температуры и осадков, чаще возникают засухи, волны жары, сильные ливни и другие экстремальные явления.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тают, ареалы видов смещаются, сокращаются места обитания, а у растений и животных сбиваются сезонные циклы размножения и миграции.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пожары, деградация природных территорий и снижение биоразнообразия делают экосистемы менее устойчивыми и усложняют их восстановление.
</a:t>
            </a:r>
            <a:endParaRPr lang="en-US" sz="14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экологической проблемы к 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универсальный алгоритм действий при решении задач энергосбережения, снижения отходов, экономии воды и восстановления природных территорий.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Баргузинский заповедник: защита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Баргузинский заповедник сохраняет природные комплексы и условия, необходимые для жизни редких животных и растений. Здесь особенно важно не вмешиваться в естественные процессы, чтобы учёные могли наблюдать динамику экосистем в почти нетронутом виде.
</a:t>
            </a:r>
            <a:endParaRPr lang="en-US" sz="766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Сочинский национальный парк: природа и люди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сочетает охрану ландшафтов, экологическое просвещение и отдых без разрушения природной среды. Его ценность в том, что человек может увидеть богатство Кавказской природы и одновременно научиться бережному отношению к ней.
</a:t>
            </a:r>
            <a:endParaRPr lang="en-US" sz="76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Заказники: временная защита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помогают сохранить отдельные виды, места их обитания или ценные природные участки, если им угрожает хозяйственная деятельность. Такая форма охраны удобна там, где нужно быстро ограничить нагрузку и дать территории время на восстановление.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территории, которые нужно сохранять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повседневной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зависит не только от крупных решений, но и от ежедневных привычек: поездок, покупок, бытовых расходов и выбора продуктов.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транспорт и питание, поэтому именно их изменение обычно приносит самый заметный экологический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теме личного экологического следа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991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76" y="3677070"/>
            <a:ext cx="54119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25508"/>
            <a:ext cx="555401" cy="44432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и личная ответственность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закрывать кран, устранять протечки и сокращать лишний расход воды помогает сохранять ресурс, который особенно важен для людей, экосистем и сельского хозяйства.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Отключение лишнего света, использование энергоэффективных приборов и разумный режим отопления уменьшают нагрузку на энергосистему и косвенно снижают выбросы загрязняющих веществ.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возвращать сырьё в хозяйственный оборот, сокращает объём захоронения на полигонах и делает переработку более эффективной и безопасной.
</a:t>
            </a:r>
            <a:endParaRPr lang="en-US" sz="1264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живой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растениям и животным начинается с отказа от разрушительных действий, неуместного сбора редких видов и нарушения мест их обитания.
</a:t>
            </a:r>
            <a:endParaRPr lang="en-US" sz="1160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Привычка, поддержанная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становится устойчивой, когда её разделяют семья, школа и друзья. Тогда полезные действия повторяются ежедневно и превращаются в норму поведения.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устойчивого поведения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повседневные действия снижают расход ресурсов и уменьшают объём отходов.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 регулярные действия уменьшают потери ресурсов и формируют более экологичный образ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устойчивому потреблению и обращению с отходами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967" y="3040230"/>
            <a:ext cx="2797793" cy="15764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профессии будущего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Экологи, биологи и химики нужны для наблюдения за качеством воздуха, воды и почв. Их работа помогает вовремя обнаруживать загрязнение и оценивать последствия хозяйственной деятельности.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специалисты по зелёной энергетике создают технологии, которые сокращают выбросы, экономят ресурсы и делают производство более безопасным для природы и человека.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Урбанисты и географы проектируют города так, чтобы в них было больше зелёных зон, удобного транспорта и меньше экологических рисков для жителей.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Агрономы используют знания об экосистемах, чтобы сохранять плодородие почв, рационально применять удобрения и уменьшать вред для окружающей среды.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 обращению с отходами, экологическому аудиту и рекультивации возвращают нарушенным территориям хозяйственную и природную ценность.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 — выбор в пользу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что здоровье человека, качество жизни и развитие общества зависят от состояния природных систем. Сохраняя ресурсы и биоразнообразие, мы защищаем собственное будущее.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2026-06-01T16:54:45Z</dcterms:created>
  <dcterms:modified xsi:type="dcterms:W3CDTF">2026-06-01T16:54:45Z</dcterms:modified>
</cp:coreProperties>
</file>