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46125" y="2777731"/>
            <a:ext cx="9238500" cy="241788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2775" y="445025"/>
            <a:ext cx="69171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приспособлений: фундамент эволюции жизни
</a:t>
            </a:r>
            <a:endParaRPr lang="en-US" sz="2016" dirty="0"/>
          </a:p>
        </p:txBody>
      </p:sp>
      <p:sp>
        <p:nvSpPr>
          <p:cNvPr id="6" name="Text 1"/>
          <p:cNvSpPr txBox="1"/>
          <p:nvPr/>
        </p:nvSpPr>
        <p:spPr>
          <a:xfrm>
            <a:off x="372775" y="2443700"/>
            <a:ext cx="53295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72775" y="1269725"/>
            <a:ext cx="4538100" cy="10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— ключ к выживанию и разнообразию живых организмов на планете.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61900" y="967150"/>
            <a:ext cx="3273400" cy="327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1588705"/>
            <a:ext cx="4555200" cy="58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современность изучения адаптаций
</a:t>
            </a:r>
            <a:endParaRPr lang="en-US" sz="2017" dirty="0"/>
          </a:p>
        </p:txBody>
      </p:sp>
      <p:sp>
        <p:nvSpPr>
          <p:cNvPr id="6" name="Text 2"/>
          <p:cNvSpPr txBox="1"/>
          <p:nvPr/>
        </p:nvSpPr>
        <p:spPr>
          <a:xfrm>
            <a:off x="355800" y="2531185"/>
            <a:ext cx="4555200" cy="99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исследований адаптаций связано с работами Дарвина и концепцией естественного отбора. Сегодня биология объединяет генетику и эволюцию для практического решения актуальных экологических и медицинских задач.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обеспечивает преимущество организмам с полезными наследственными признаками, усиливая их шанс на выживание и размножение в конкретных условиях среды.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счёт закрепления выгодных черт в популяции формируются устойчивые адаптации, способствующие успешной жизни вида в изменяющейся обстановке.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длинная шея жирафа позволяет добывать пищу на высоте, а широкие крылья птиц улучшают летные способности на большие расстояния.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1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Естественный отбор — ведущий механизм возникновения адаптаций
</a:t>
            </a:r>
            <a:endParaRPr lang="en-US" sz="161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2775" y="445025"/>
            <a:ext cx="69171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основания формирования адаптаций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возникает благодаря случайным мутациям, которые создают новые наследуемые признаки в популяции.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Наследственность обеспечивает передачу полезных изменений потомкам и их распространение среди организма вида.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Так, устойчивость бактерий к антибиотикам развивается через мутации, которые отбираются в условиях антибактериального воздействия.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Генетические механизмы адаптации обеспечивают длительную и эффективную эволюционную смену признаков у различных групп организмов.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5800" y="1383100"/>
            <a:ext cx="5446200" cy="157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3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90%
</a:t>
            </a:r>
            <a:pPr algn="l" indent="0" marL="0">
              <a:lnSpc>
                <a:spcPct val="115000"/>
              </a:lnSpc>
              <a:buNone/>
            </a:pPr>
            <a:r>
              <a:rPr lang="en-US" sz="1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организмов демонстрируют фенотипическую пластичность, что позволяет им оперативно реагировать на изменяющиеся условия без генетических изменений.
</a:t>
            </a:r>
            <a:endParaRPr lang="en-US" sz="3347" dirty="0"/>
          </a:p>
        </p:txBody>
      </p:sp>
      <p:sp>
        <p:nvSpPr>
          <p:cNvPr id="5" name="Text 1"/>
          <p:cNvSpPr txBox="1"/>
          <p:nvPr/>
        </p:nvSpPr>
        <p:spPr>
          <a:xfrm>
            <a:off x="355800" y="3181896"/>
            <a:ext cx="52014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Пластичность обеспечивает выживаемость при кратковременных и переменных факторах, расширяя возможности адаптации.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5800" y="392665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исследования в экологии и физиологии
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5800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среды и взаимоотношений видов на формирование адаптаций
</a:t>
            </a:r>
            <a:endParaRPr lang="en-US" sz="1716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60823" y="257460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хищник–жертва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Взаимоотношения между хищниками и их добычей приводят к развитию защитных и охотничьих адаптаций, например, быстроты и маскировки.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2652964" y="1967125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за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и межвидовая конкуренция стимулирует развитие признаков, обеспечивающих преимущество в борьбе за пищу и пространство.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745125" y="144555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Изоляция популяций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Географическая и экологическая изоляция ведёт к сформированности уникальных адаптаций, приспособленных к локальным условиям среды.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6837275" y="994180"/>
            <a:ext cx="1843200" cy="131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Ограниченность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Дефицит воды, питания и места заставляет организмы развивать специализированные стратегии выживания и размножения.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5800" y="578525"/>
            <a:ext cx="69609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адаптаций: морфология, физиология, поведение
</a:t>
            </a:r>
            <a:endParaRPr lang="en-US" sz="1716" dirty="0"/>
          </a:p>
        </p:txBody>
      </p:sp>
      <p:sp>
        <p:nvSpPr>
          <p:cNvPr id="7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приспособления включают изменения формы тела и покровов для защиты и маскировки, например, белый мех полярной лисы или колючки у кактусов.
</a:t>
            </a:r>
            <a:endParaRPr lang="en-US" sz="1800" dirty="0"/>
          </a:p>
        </p:txBody>
      </p:sp>
      <p:sp>
        <p:nvSpPr>
          <p:cNvPr id="8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 поведенческие адаптации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адаптации основываются на изменениях внутреннего метаболизма, а поведенческие — на изменениях активности, таких как миграции или групповой образ жизни для защиты.
</a:t>
            </a:r>
            <a:endParaRPr lang="en-US" sz="179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Акулы и дельфины, несмотря на разное происхождение, приобрели похожие обтекаемые тела для эффективного плавания в воде, что демонстрирует универсальность адаптивных решений.
</a:t>
            </a:r>
            <a:endParaRPr lang="en-US" sz="1155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тела
</a:t>
            </a:r>
            <a:endParaRPr lang="en-US" sz="1600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Кенгуру и сайгак независимо эволюционировали длинные задние ноги, обеспечивающие быструю и эффективную мобильность в открытых пространствах.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конечности для прыжков
</a:t>
            </a:r>
            <a:endParaRPr lang="en-US" sz="119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Независимые виды, обитающие в схожих средах, вырабатывают аналогичные приспособления, что отражает повторяемость эволюционных процессов.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ниши и адаптации
</a:t>
            </a:r>
            <a:endParaRPr lang="en-US" sz="1266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Конвергентная эволюция: независимое развитие сходных адаптаций
</a:t>
            </a:r>
            <a:endParaRPr lang="en-US" sz="137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Необычные и сложные формы приспособлений в природе
</a:t>
            </a:r>
            <a:endParaRPr lang="en-US" sz="2002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Структурная окраска хамелеона позволяет изменять цвет для маскировки, обеспечивая защиту от хищников через сложное взаимодействие света с микроструктурами кожи.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Антифризы в крови арктических рыб предотвращают замерзание при отрицательных температурах, сочетая молекулярные особенности с физиологической устойчивостью к среде.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4888" y="1594171"/>
            <a:ext cx="505575" cy="44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2975" y="2774971"/>
            <a:ext cx="449400" cy="449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74887" y="3955771"/>
            <a:ext cx="505575" cy="449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5800" y="578525"/>
            <a:ext cx="6934200" cy="53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7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мимикрии как способ выживания
</a:t>
            </a:r>
            <a:endParaRPr lang="en-US" sz="2271" dirty="0"/>
          </a:p>
        </p:txBody>
      </p:sp>
      <p:sp>
        <p:nvSpPr>
          <p:cNvPr id="9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283900" y="18096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Бабочка Калиго имитирует глаз хищника на крыльях, отпугивая потенциальных врагов, что повышает её шансы на выживание в естественной среде.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283900" y="14289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Визуальная мимикрия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1283900" y="29904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Жуки-кокцинеллиды выглядят как несъедобные объекты, что снижает вероятность их поедания хищниками, благодаря схожести с токсичными видами.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1283900" y="26097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среди насекомых
</a:t>
            </a:r>
            <a:endParaRPr lang="en-US" sz="1600" dirty="0"/>
          </a:p>
        </p:txBody>
      </p:sp>
      <p:sp>
        <p:nvSpPr>
          <p:cNvPr id="14" name="Text 6"/>
          <p:cNvSpPr txBox="1"/>
          <p:nvPr/>
        </p:nvSpPr>
        <p:spPr>
          <a:xfrm>
            <a:off x="1283900" y="4171275"/>
            <a:ext cx="5797800" cy="4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имитируют поведение других видов для привлекательности партнеров или избегания контакта с хищниками, используя сложные поведенческие стратегии.
</a:t>
            </a:r>
            <a:endParaRPr lang="en-US" sz="1000" dirty="0"/>
          </a:p>
        </p:txBody>
      </p:sp>
      <p:sp>
        <p:nvSpPr>
          <p:cNvPr id="15" name="Text 7"/>
          <p:cNvSpPr txBox="1"/>
          <p:nvPr/>
        </p:nvSpPr>
        <p:spPr>
          <a:xfrm>
            <a:off x="1283900" y="3790575"/>
            <a:ext cx="5797800" cy="38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Мимикрия в поведении
</a:t>
            </a:r>
            <a:endParaRPr lang="en-US" sz="1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447851" y="108888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птиц обеспечивает попадание в оптимальные условия для питания и размножения, что существенно повышает их шансы на выживание в меняющихся климатических зонах.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34775" y="2361774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Спячка — эффективный способ экономии энергии у медведей и ежей, позволяющий пережить неблагоприятный зимний период с низким доступом к пище.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434776" y="3637633"/>
            <a:ext cx="4645200" cy="91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Коллективные формы поведения, как роение пчёл и формирование стай у птиц, обеспечивают защиту от хищников и повышают шансы группы на успешное существование.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55800" y="445025"/>
            <a:ext cx="69426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Поведенческие адаптации в животном мире
</a:t>
            </a:r>
            <a:endParaRPr lang="en-US" sz="2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кактусов развиты колючки, которые не только защищают от поедания животными, но и уменьшают испарение влаги — важный элемент выживания в засушливых условиях.
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Колючки как защита от травоядных
</a:t>
            </a:r>
            <a:endParaRPr lang="en-US" sz="1219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растения, например, росянки, обладают специальными листовыми механизмами для ловли насекомых, восполняя недостаток питательных веществ в бедных почвах.
</a:t>
            </a:r>
            <a:endParaRPr lang="en-US" sz="113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Ловчие листья насекомоядных растений
</a:t>
            </a:r>
            <a:endParaRPr lang="en-US" sz="1128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Олеандр демонстрирует устойчивость к высоким уровням солей в почве, а суккуленты копят воду в тканях, что помогает им выживать в экстремальных климатических условиях.
</a:t>
            </a:r>
            <a:endParaRPr lang="en-US" sz="1130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засолению и засухе
</a:t>
            </a:r>
            <a:endParaRPr lang="en-US" sz="1298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адаптаций растений к условиям среды
</a:t>
            </a:r>
            <a:endParaRPr lang="en-US" sz="17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44502" y="1106850"/>
            <a:ext cx="3257096" cy="360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44450" y="2290238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в Англии промежуточные формы берёзовой пятнистой бабочки сменились преимущественно тёмными окрасками из-за загрязнения. Это явление подтверждает действие естественного отбора на изменение окраски для маскировки.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6346850" y="2290175"/>
            <a:ext cx="2219400" cy="185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последующим снижением загрязнения доля светлых форм снова увеличилась, демонстрируя прямую связь между условиями среды и выживанием вариаций, вызванных изменениями биотопа.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меланизм: адаптация к загрязнённой среде
</a:t>
            </a:r>
            <a:endParaRPr lang="en-US" sz="178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51367" y="1242175"/>
            <a:ext cx="2960266" cy="3409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5800" y="578525"/>
            <a:ext cx="69342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к водной среде у млекопитающих
</a:t>
            </a:r>
            <a:endParaRPr lang="en-US" sz="2300" dirty="0"/>
          </a:p>
        </p:txBody>
      </p:sp>
      <p:sp>
        <p:nvSpPr>
          <p:cNvPr id="8" name="Text 2"/>
          <p:cNvSpPr txBox="1"/>
          <p:nvPr/>
        </p:nvSpPr>
        <p:spPr>
          <a:xfrm>
            <a:off x="544450" y="1630022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Морфологические особенности тела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Обтекаемая форма тела и уменьшение количества шерсти способствуют снижению сопротивления воды, улучшая плавучесть и скорость передвижения у китов и дельфинов.
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542600" y="3121734"/>
            <a:ext cx="50967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 сенсорные приспособления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Толстый слой подкожного жира защищает от холода и служит запасом энергии, а эхолокация позволяет эффективно ориентироваться и находить пищу в темных водных глубинах.
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100" y="984484"/>
            <a:ext cx="2745600" cy="210478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100" y="984484"/>
            <a:ext cx="2745600" cy="210478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0225" y="975309"/>
            <a:ext cx="2745600" cy="210478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285225" y="3651953"/>
            <a:ext cx="27456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Горбы верблюда накапливают жир, обеспечивая источник энергии и воды при дефиците. Ограниченное потоотделение помогает снизить потерю жидкости в экстремальной жаре.
</a:t>
            </a:r>
            <a:endParaRPr lang="en-US" sz="1137" dirty="0"/>
          </a:p>
        </p:txBody>
      </p:sp>
      <p:sp>
        <p:nvSpPr>
          <p:cNvPr id="11" name="Text 2"/>
          <p:cNvSpPr txBox="1"/>
          <p:nvPr/>
        </p:nvSpPr>
        <p:spPr>
          <a:xfrm>
            <a:off x="285225" y="3209350"/>
            <a:ext cx="27456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Верблюд — символ пустыни
</a:t>
            </a:r>
            <a:endParaRPr lang="en-US" sz="1498" dirty="0"/>
          </a:p>
        </p:txBody>
      </p:sp>
      <p:sp>
        <p:nvSpPr>
          <p:cNvPr id="12" name="Text 3"/>
          <p:cNvSpPr txBox="1"/>
          <p:nvPr/>
        </p:nvSpPr>
        <p:spPr>
          <a:xfrm>
            <a:off x="3256200" y="3651952"/>
            <a:ext cx="26580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Ночное активное поведение тушканчика снижает тепловую нагрузку. Его длинные задние лапы облегчают прыжки по раскаленному песку, а почки минимизируют потерю воды при выделении.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256200" y="3209350"/>
            <a:ext cx="26580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5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Тушканчик и ночной образ жизни
</a:t>
            </a:r>
            <a:endParaRPr lang="en-US" sz="1259" dirty="0"/>
          </a:p>
        </p:txBody>
      </p:sp>
      <p:sp>
        <p:nvSpPr>
          <p:cNvPr id="14" name="Text 5"/>
          <p:cNvSpPr txBox="1"/>
          <p:nvPr/>
        </p:nvSpPr>
        <p:spPr>
          <a:xfrm>
            <a:off x="6139575" y="3645952"/>
            <a:ext cx="2696100" cy="82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пустынных животных используют уникальные стратегии выживания, включая поведенческие и морфологические адаптации, соответствующие условиям их конкретных экосистем.
</a:t>
            </a:r>
            <a:endParaRPr lang="en-US" sz="1076" dirty="0"/>
          </a:p>
        </p:txBody>
      </p:sp>
      <p:sp>
        <p:nvSpPr>
          <p:cNvPr id="15" name="Text 6"/>
          <p:cNvSpPr txBox="1"/>
          <p:nvPr/>
        </p:nvSpPr>
        <p:spPr>
          <a:xfrm>
            <a:off x="6139575" y="3203350"/>
            <a:ext cx="2696100" cy="32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адаптаций в пустыне
</a:t>
            </a:r>
            <a:endParaRPr lang="en-US" sz="1184" dirty="0"/>
          </a:p>
        </p:txBody>
      </p:sp>
      <p:sp>
        <p:nvSpPr>
          <p:cNvPr id="16" name="Text 7"/>
          <p:cNvSpPr txBox="1"/>
          <p:nvPr/>
        </p:nvSpPr>
        <p:spPr>
          <a:xfrm>
            <a:off x="372775" y="445025"/>
            <a:ext cx="5898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8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приспособления пустынных животных
</a:t>
            </a:r>
            <a:endParaRPr lang="en-US" sz="1787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1415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477275"/>
            <a:ext cx="3964200" cy="7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Адаптация бактерий: формирование устойчивости к антибиотикам
</a:t>
            </a:r>
            <a:endParaRPr lang="en-US" sz="1717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10625" y="1622571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Выживание бактерий под действием антибиотиков обусловлено случайными мутациями и горизонтальным переносом генов, что позволяет быстро формировать устойчивые популяции.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10625" y="3195496"/>
            <a:ext cx="3509400" cy="135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числа резистентных штаммов за последние десятилетия осложняет лечение инфекций, стимулируя постоянный поиск новых противомикробных средств и стратегий.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2775" y="445025"/>
            <a:ext cx="58980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71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Экспериментальные подтверждения эволюционного процесса адаптации
</a:t>
            </a:r>
            <a:endParaRPr lang="en-US" sz="1716" dirty="0"/>
          </a:p>
        </p:txBody>
      </p:sp>
      <p:sp>
        <p:nvSpPr>
          <p:cNvPr id="7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372625" y="3673225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век — Дарвин и искусственный отбор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Чарльз Дарвин моделировал отбор, экспериментируя с голубями и сельскохозяйственными растениями, демонстрируя роль отбора в изменениях признаков.
</a:t>
            </a:r>
            <a:endParaRPr lang="en-US" sz="1292" dirty="0"/>
          </a:p>
        </p:txBody>
      </p:sp>
      <p:sp>
        <p:nvSpPr>
          <p:cNvPr id="9" name="Text 3"/>
          <p:cNvSpPr txBox="1"/>
          <p:nvPr/>
        </p:nvSpPr>
        <p:spPr>
          <a:xfrm>
            <a:off x="6024125" y="1556725"/>
            <a:ext cx="27639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Современность — лабораторный отбор бактерий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лабораториях обнаруживают быструю появление устойчивых к антибиотикам бактерий, отражая естественный отбор на микроуровне.
</a:t>
            </a:r>
            <a:endParaRPr lang="en-US" sz="1412" dirty="0"/>
          </a:p>
        </p:txBody>
      </p:sp>
      <p:sp>
        <p:nvSpPr>
          <p:cNvPr id="10" name="Text 4"/>
          <p:cNvSpPr txBox="1"/>
          <p:nvPr/>
        </p:nvSpPr>
        <p:spPr>
          <a:xfrm>
            <a:off x="4176233" y="2618942"/>
            <a:ext cx="2807400" cy="94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XX век — наблюдения в селекции животных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морфофункциональных черт домашних животных в процессе одомашнивания подтверждают влияние искусственного отбора на выработку нужных признаков.
</a:t>
            </a:r>
            <a:endParaRPr lang="en-US" sz="131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50" y="1959188"/>
            <a:ext cx="4646100" cy="17525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5800" y="578525"/>
            <a:ext cx="8432100" cy="50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Типы и примеры приспособлений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5800" y="4651975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и научные статьи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5986725" y="200370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типы адаптаций у животных, растений и микроорганизмов с примерами и краткими пояснениями их значимости.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986725" y="3145655"/>
            <a:ext cx="2801100" cy="97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Универсальность адаптационных механизмов обеспечивает выживание разнообразных организмов в разных условиях.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041949" y="112187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адаптаций обеспечивает видам возможность занимать различные экологические ниши, расширяя ареалы и повышая шансы на долгосрочное существование.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8385900" y="4651975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55800" y="445025"/>
            <a:ext cx="6934200" cy="4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приспособлений в выживании и эволюции видов
</a:t>
            </a:r>
            <a:endParaRPr lang="en-US" sz="1971" dirty="0"/>
          </a:p>
        </p:txBody>
      </p:sp>
      <p:sp>
        <p:nvSpPr>
          <p:cNvPr id="10" name="Text 3"/>
          <p:cNvSpPr txBox="1"/>
          <p:nvPr/>
        </p:nvSpPr>
        <p:spPr>
          <a:xfrm>
            <a:off x="3041949" y="204550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Приспособления повышают устойчивость к экстремальным или изменяющимся условиям, что критично в условиях современной динамики климата и среды обитания.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041949" y="2969125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в генетике и экологии расширяют понимание механизмов адаптации, открывая новые пути для сохранения и управления биоразнообразием.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041949" y="3892750"/>
            <a:ext cx="4248000" cy="7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адаптаций важны для разработки устойчивых сельскохозяйственных культур и биоразнообразия, что имеет большое значение для общества и экологической безопасности.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08250" y="2489382"/>
            <a:ext cx="6935700" cy="16932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6525" y="1263448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Адаптации — ключ к пониманию жизни и её сохранения
</a:t>
            </a:r>
            <a:endParaRPr lang="en-US" sz="2035" dirty="0"/>
          </a:p>
        </p:txBody>
      </p:sp>
      <p:sp>
        <p:nvSpPr>
          <p:cNvPr id="6" name="Text 1"/>
          <p:cNvSpPr txBox="1"/>
          <p:nvPr/>
        </p:nvSpPr>
        <p:spPr>
          <a:xfrm>
            <a:off x="1446525" y="1866825"/>
            <a:ext cx="6259200" cy="51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адаптаций раскрывает фундаментальные процессы эволюции и позволяет научно обосновать методы охраны природы и развития биоразнообразия в условиях глобальных изменений.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2026-05-10T05:02:53Z</dcterms:created>
  <dcterms:modified xsi:type="dcterms:W3CDTF">2026-05-10T05:02:53Z</dcterms:modified>
</cp:coreProperties>
</file>