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культура, живущая в 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сила традиций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Китая помогают понять, как древняя цивилизация сохранила преемственность, сильные семейные связи, уважение к письменности и устойчивые культурные нормы, развиваясь в долинах Хуанхэ и Янцзы и влияя на жизнь огромной страны сегодня.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китайские традиции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уважение к старшим как основа китайского общества
</a:t>
            </a:r>
            <a:endParaRPr lang="en-US" sz="2105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главный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китайцев семья остается не просто личным делом, а важной опорой общества. В ней учатся ответственности, взаимопомощи и вниманию к младшим и старшим родственникам.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Сыновняя почтительность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Конфуцианская традиция требует уважать родителей, заботиться о бабушках и дедушках и не забывать о семейном долге. Эти нормы влияют на поведение детей и взрослых даже в крупных городах.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ужины, семейные советы и регулярное общение с родственниками помогают сохранять близкие связи. Такие привычки делают традицию частью обычного дня, а не только праздничным обычаем.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и его влияние на китайскую культуру
</a:t>
            </a:r>
            <a:endParaRPr lang="en-US" sz="199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древнего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жил в VI–V веках до н. э. и говорил о долге, честности, учении и самодисциплине. Его идеи стали важной частью воспитания и представлений о достойном человеке. На иллюстрации уместны книги, иероглифы и фигура мудреца.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стали правилом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Конфуция повлияло не только на школы, но и на поведение чиновников, отношение к старшим и порядок в обществе. Его мысли помогали людям понимать, как вести себя в семье, в учебе и на службе государству.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прошлого и 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образ Конфуция напоминает, что традиции могут сохраняться веками и оставаться полезными. Старинные тексты, школьные занятия и уважение к учению показывают, что древняя философия по-прежнему заметна в современной жизни Китая.
</a:t>
            </a:r>
            <a:endParaRPr lang="en-US" sz="10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сравнительную значимость праздников в китайской культуре. Самым заметным остается Новый год по лунному календарю.
</a:t>
            </a:r>
            <a:endParaRPr lang="en-US" sz="117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выделяется сильнее других праздников, потому что именно он связан с масштабными семейными встречами и поездками по стране.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традиционным праздникам Китая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традиционные праздники Китая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семьи убирают жилье, развешивают красные украшения и надписи с пожеланиями счастья. Считается, что это помогает встретить новый год с чистого листа и привлечь удачу.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 — семейный ужин, на который собираются несколько поколений. На столе подают блюда, символизирующие достаток, благополучие и долгую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года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дни принято навещать родных, дарить хунбао детям и желать друг другу успеха. Праздник длится 15 дней и завершается торжествами с фонарями.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год: самый важный семейный праздник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Китая и ее символика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Ханьфу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Ханьфу связана с древними китайскими представлениями о красоте и порядке. Ее плавные линии и многослойность напоминают о старинной культуре, где одежда показывала не только вкус, но и уважение к традиции.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Ципао в городской моде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Ципао стало одним из самых узнаваемых нарядов Китая. Оно подчеркивает торжественность события, а в современном виде часто сохраняет изящный крой, который делает образ строгим и нарядным одновременно.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символизирует радость и удачу, а золотой — богатство и процветание. Поэтому такие оттенки особенно часто выбирают для праздников, свадеб и важных семейных событий.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Шелк, вышивка и изображения дракона или феникса делают одежду особенно выразительной. Эти детали показывают мастерство ремесленников и связывают костюм с представлениями о силе и благополучии.
</a:t>
            </a:r>
            <a:endParaRPr lang="en-US" sz="11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искусства отражают труд, точность и уважение к традиции.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искусства показывают, что в китайской культуре ценятся мастерство, терпение и бережное отношение к опыту прошлого.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традиционным искусствам Китая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традиционные искусства Китая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каллиграфия как искусство и часть образования
</a:t>
            </a:r>
            <a:endParaRPr lang="en-US" sz="2189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ценится не только за аккуратные иероглифы, но и за выразительность линии. В каждом знаке видно, насколько человек умеет сочетать точность, ритм и внутреннюю собранность.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используют кисть, тушь, бумагу и тушечницу. Эти предметы кажутся простыми, но именно их сочетание помогает создавать тонкие переходы и делает каждую надпись неповторимой.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каллиграфия помогает лучше запоминать иероглифы и развивать терпение. Она учит внимательно относиться к каждому штриху и понимать, что письмо может быть частью культуры, а не только навыком.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тысячелетий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письменная традиция существует очень давно, поэтому каллиграфия соединяет современного ученика с древним миром. Через нее сохраняется уважение к истории, знаниям и языку страны.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китайские традиции передаются от поколения к поколению
</a:t>
            </a:r>
            <a:endParaRPr lang="en-US" sz="228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каналы сохранения и передачи традиций в китайском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культура и значение совместного чаепития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чай подают как знак внимания к гостю и уважения к собеседнику. За чашкой чая спокойно разговаривают, обсуждают важные дела и поддерживают доброжелательную атмосферу в семье и в обществе.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пьют не только во время церемоний, но и дома, в офисах и кафе. Зеленый чай, улун и пуэр отражают разнообразие вкусов и региональных традиций, сохраняя связь с повседневной жизнью.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требует аккуратности: важно правильно нагреть воду, выдержать время заваривания и бережно обращаться с посудой. Такая сосредоточенность делает процесс спокойным и почти медитативным.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чаепитие помогает людям проводить время вместе без спешки. Оно учит слушать друг друга, замечать детали и ценить простые моменты, которые укрепляют семейные и дружеские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 этих ремесел связано с долгой ручной работой и высоким уровнем мастерства. Они известны не только в Китае, но и далеко за его пределами.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 и шёлк выделяются как самые узнаваемые символы Китая, а лак и нефрит показывают глубину местных художественных традиций.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по содержанию слайда; обобщение историко-культурной значимости ремесел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ремесла Китая и их историческая ценность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опера: музыка, жест и яркий грим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сценическое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 соединяет пение, разговорную речь, танец, акробатику и боевые элементы. Благодаря этому каждый спектакль становится не просто постановкой, а ярким представлением с множеством выразительных средств.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 в гриме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 в этой традиции помогает зрителю сразу понять характер героя. Красный цвет связан с верностью, белый часто указывает на хитрость, а черный подчеркивает прямоту, силу и решительность.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как знак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маски здесь не случайны: они показывают статус персонажа, его роль в сюжете и принадлежность к определенному типу героя. Узоры, ткани и формы делают сцену особенно узнаваемой.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движения рук, поза, шаги и взгляд актера. Даже без длинных слов зритель может понять чувства персонажа, потому что каждый жест в опере имеет точное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традиционные ценности проявляются в повседневной жизни китайцев, в учебе, семье и общении.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ценности не ограничиваются прошлым: они продолжают влиять на семью, школу и поведение людей в современном 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«Китай: сила традиций»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ценности китайской культуры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традиции важны для большой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людям ощущать себя частью одной страны, даже если они живут очень далеко друг от друга. Общие праздники и обычаи создают понятную связь между разными поколениями.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письменность и семейные ритуалы передают опыт предков следующим поколениям. Благодаря этому история страны не выглядит далекой, а остается частью повседневной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города и 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Китая, где рядом существуют мегаполисы и сельские районы, традиции служат общим культурным языком. Они помогают сохранять понятные правила общения и уважение к местному укладу.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без 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развитии технологий традиции не исчезают. Напротив, они получают новые формы: через учебные проекты, цифровые музеи, фильмы и интернет знакомят молодежь с культурным наследием.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Великой Китайской стены в истории и 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которую видно издалека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тянется по горам и равнинам, словно огромная линия памяти. Ее башни напоминают о временах, когда северные рубежи нужно было защищать от нападений. Сегодня этот памятник воспринимается как символ терпения и огромного труда.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разных эпох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создавалась не в один год и не одним правителем. Ее участки строили и перестраивали многие поколения, поэтому она хранит следы разных исторических периодов. В этом и состоит ее особая ценность: перед нами результат долгой общенародной работы.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мировой культуры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гор и неба стена производит сильное впечатление и на туристов, и на исследователей. Она стала одним из самых известных исторических объектов мира и напоминает о том, как важны память, стойкость и сохранение наследия.
</a:t>
            </a:r>
            <a:endParaRPr lang="en-US" sz="10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 цифровые сервисы не вытесняют традиции, а часто помогают знакомиться с ними быстрее и удобнее. Это особенно заметно в образовании и культурных проектах.
</a:t>
            </a:r>
            <a:endParaRPr lang="en-US" sz="101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показывает, что развитие и сохранение наследия могут идти вместе: новые технологии поддерживают интерес к праздникам, ремеслам и семейным обычаям.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по содержанию слайда; сравнительная интерпретация по теме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и современное в Китае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повседневной жизни школьников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учатся писать иероглифы, знакомятся с историей страны и учатся аккуратности. Эти занятия помогают понять, что письменность — это не только учебный предмет, но и часть культуры.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с ранних лет приучают к вежливому обращению со взрослыми и старшими родственниками. Такие привычки поддерживают дисциплину, внимание к другим людям и спокойную атмосферу в семье.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дети участвуют в семейных ужинах, получают подарки и помогают украшать дом. Эти общие дела делают традиции живыми и понятными, а не только книжными.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кружках и дома школьники могут заниматься каллиграфией, читать классические тексты и пробовать традиционные игры. Так прошлое становится близким и интересным даже для 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символы: дракон, фонарь и панда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как знак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культуре дракон связан с удачей, мощью и властью. В отличие от европейских сказок, здесь он чаще воспринимается как благожелательный образ, приносящий успех и защиту.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фонарь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из красной бумаги часто появляется на праздниках и улицах во время торжеств. Он символизирует радость, свет и благополучие, а также делает праздничное пространство особенно ярким и узнаваемым.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 — образ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стала международным символом Китая, потому что ее любят за спокойный характер и милый вид. Этот образ подчеркивает внимание к природе, дружелюбие и современную популярность страны в мире.
</a:t>
            </a:r>
            <a:endParaRPr lang="en-US" sz="12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показывает, что уважение к прошлому может идти вместе с развитием. Семья, праздники, письмо, чай, ремесла и искусство делают культуру страны живой, узнаваемой и по-настоящему устойчивой.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традиции, которые живут в настоящем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2026-06-02T07:41:36Z</dcterms:created>
  <dcterms:modified xsi:type="dcterms:W3CDTF">2026-06-02T07:41:36Z</dcterms:modified>
</cp:coreProperties>
</file>