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Introductions and Greetings: первые фразы на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английские фразы для знакомства и короткого разговора.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помогают шестикласснику начать разговор без стресса, вежливо представить себя и ответить собеседнику. Эти фразы нужны в школе, в поездке, в лагере и при онлайн-общении.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приветствия — первый шаг к уверенной речи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661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661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4435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66190"/>
            <a:ext cx="218400" cy="17472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10706" y="1440450"/>
            <a:ext cx="169650" cy="2262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английские приветствия и их значение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 — самое универсальное приветствие. Его можно сказать почти в любой ситуации: на уроке, в магазине, при встрече со знакомым или новым человеком. Это безопасный и вежливый выбор.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 чаще звучит в неформальном общении с друзьями, одноклассниками и ровесниками. Фраза короче и звучит более по-дружески, поэтому её обычно выбирают в спокойной, повседневной беседе.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 говорят утром, когда начинается день. Эта форма особенно уместна в школе, на линейке, на занятии или при встрече с учителем до полудня.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afternoon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afternoon используют днём, после полудня и до вечера. Такая форма подходит для более вежливого приветствия на уроке, на встрече или при обращении к взрослому человеку.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evening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evening говорят вечером, когда день уже заканчивается. Важно помнить, что Good night не служит приветствием: эту фразу используют при прощании перед сном или уходом.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приветствия со временем суток и ситуацией общения.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приветствия зависит от времени суток и степени формальности общения.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английский язык; базовые нормы речевого этикета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какое приветствие употребляется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952" y="994725"/>
            <a:ext cx="209589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Hello звучит дружелюбнее, если его сопровождает улыбка и спокойный взгляд. В школьной ситуации это помогает показать, что человек готов слушать и отвечать, а не просто произносит заученную фразу.
</a:t>
            </a:r>
            <a:endParaRPr lang="en-US" sz="847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которая открывает разговор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Кивок, открытая поза и спокойный тон помогают сделать приветствие естественным. В англоязычном общении ценят ненавязчивость: лучше выглядеть уверенно и доброжелательно, чем говорить слишком громко или слишком резко.
</a:t>
            </a:r>
            <a:endParaRPr lang="en-US" sz="856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которые работают без слов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встрече с новым человеком важно сохранять личное пространство и не подходить слишком близко. Такая сдержанность вместе с приветствием создаёт ощущение уважения, особенно когда школьник обращается к взрослому или незнакомому собеседнику.
</a:t>
            </a:r>
            <a:endParaRPr lang="en-US" sz="83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и уважение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Невербальное приветствие в английском общении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короткий диалог знакомства на английском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учебного мини-диалога: приветствие, представление, вопрос, ответ и вежливое завершение.
</a:t>
            </a:r>
            <a:endParaRPr lang="en-US" sz="11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представления себя и нового собеседника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себя
</a:t>
            </a:r>
            <a:pPr algn="l" indent="0" marL="0">
              <a:lnSpc>
                <a:spcPct val="150000"/>
              </a:lnSpc>
              <a:buNone/>
            </a:pPr>
            <a:r>
              <a:rPr lang="en-US" sz="95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My name is… и I’m… помогают быстро назвать себя в начале разговора. Для шестиклассника это самый простой способ начать знакомство и сразу включиться в диалог без долгой подготовки.
</a:t>
            </a:r>
            <a:endParaRPr lang="en-US" sz="952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имя
</a:t>
            </a:r>
            <a:pPr algn="l" indent="0" marL="0">
              <a:lnSpc>
                <a:spcPct val="150000"/>
              </a:lnSpc>
              <a:buNone/>
            </a:pPr>
            <a:r>
              <a:rPr lang="en-US" sz="102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What’s your name? нужен, чтобы вежливо узнать имя собеседника. Он звучит естественно после приветствия и помогает продолжить разговор, не делая паузу слишком длинной или неловкой.
</a:t>
            </a:r>
            <a:endParaRPr lang="en-US" sz="1025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Спросить, откуда человек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Where are you from? помогает узнать страну или город собеседника. В учебном диалоге она часто сочетается с коротким ответом: I’m from Moscow или I’m from London.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рассказать о себе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можно добавить одну простую деталь: I’m in Grade 6, I like football, I live in Kazan. Такие ответы делают разговор живым и помогают продолжить общение.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вежливость
</a:t>
            </a:r>
            <a:pPr algn="l" indent="0" marL="0">
              <a:lnSpc>
                <a:spcPct val="150000"/>
              </a:lnSpc>
              <a:buNone/>
            </a:pPr>
            <a:r>
              <a:rPr lang="en-US" sz="9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to meet you — удобная формула после знакомства. Она показывает дружелюбие и уважение, особенно если вы разговариваете с новым одноклассником, гостем или участником поездки.
</a:t>
            </a:r>
            <a:endParaRPr lang="en-US" sz="9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школьный опрос, 6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приветствия шестиклассники используют чаще всего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условного опроса показывают не только популярность слов, но и привычку выбирать самую простую форму.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лидирует как универсальная форма, а более вежливые утренние и дневные варианты используются реже.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619" y="11089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11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Please, thank you и excuse me часто сопровождают приветствие или просьбу. Эти короткие слова делают речь мягче и помогают показать уважение даже в самом простом разговоре.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правильная фраза может прозвучать грубо, если сказать её слишком громко или резко. Вежливое приветствие обычно произносится спокойно, чётко и без лишнего напряжения.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разговоре с учителем или незнакомым взрослым лучше выбирать более нейтральные и уважительные формы. Важно не только слово, но и то, как оно произнесено.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открытый взгляд и спокойная поза помогают сделать приветствие по-настоящему вежливым. В английском общении ценят не навязчивость, а дружелюбие и уважение к собеседнику.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английском: слова, тон и форма обращения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на уроке английского языка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
</a:t>
            </a:r>
            <a:pPr algn="l" indent="0" marL="0">
              <a:lnSpc>
                <a:spcPct val="15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занятия часто звучат простые фразы: Hello, teacher! Good morning! How are you? Они помогают быстро перейти к уроку и вспомнить уже знакомую лексику.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приветствия
</a:t>
            </a:r>
            <a:pPr algn="l" indent="0" marL="0">
              <a:lnSpc>
                <a:spcPct val="15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в классе создаёт рабочую атмосферу и напоминает, что английский язык нужен не только в учебнике, но и в живом общении с учителем и одноклассниками.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учителю
</a:t>
            </a:r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приветствие учителя обычно отвечают коротко и ясно: Good morning! I’m fine, thank you. Такой ответ звучит вежливо и показывает, что ученик готов работать.
</a:t>
            </a:r>
            <a:endParaRPr lang="en-US" sz="975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опоздал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входит в класс позже, уместно сначала извиниться, а затем поздороваться: Sorry, I’m late. Hello, teacher. Это помогает сохранить уважительный тон и не отвлекать класс.
</a:t>
            </a:r>
            <a:endParaRPr lang="en-US" sz="8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 другом и диалог со взрослым: разница в форме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друзьями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 другом обычно звучат короткие фразы: Hi! , How are you? , I’m OK. Такая форма быстрее начинает общение и подходит для повседневных школьных ситуаций.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взрослыми вежливее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обращении к учителю или незнакомому взрослому чаще выбирают Hello и более полное продолжение разговора. Здесь важны спокойный тон и уважительная форма обращения.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и официальный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речь короче и проще, а официальная требует большей аккуратности в словах. Даже одно и то же приветствие может звучать по-разному в зависимости от ситуации.
</a:t>
            </a:r>
            <a:endParaRPr lang="en-US" sz="1014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коридоре, на перемене и на уроке правила общения отличаются. Шестикласснику полезно замечать, когда можно говорить свободно, а когда лучше выбрать более сдержанный вариант.
</a:t>
            </a:r>
            <a:endParaRPr lang="en-US" sz="10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ошибки чаще всего мешают начать разговор естественно и вежливо.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со словами, а с выбором уместного стиля и неполным ответом.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английский язык, базовые нормы речевого этикета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приветствиях и знакомствах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 «Introductions and greetings»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хорошее приветствие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фраза может одновременно передавать настроение, отношение к собеседнику и готовность продолжать разговор. Это особенно заметно в начале знакомства.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качествами остаются вежливость и дружелюбие; уверенность усиливает эффект, но зависит от практики говорящего.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Рукопожатие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ситуациях приветствие сопровождается рукопожатием. Оно уместно при знакомстве и в более официальной обстановке, если собеседник сам выбирает такой жест.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делает приветствие дружелюбным и помогает начать разговор без напряжения. Для школьника это простой способ показать открытость и доброжелательное отношение.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и США обычно сохраняют личное пространство. Слишком близкий подход или навязчивость могут восприниматься как нарушение вежливости даже при правильных словах.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детали различаются, но основа остаётся общей: вежливость, спокойный тон и уважение к собеседнику. Именно это делает английское приветствие уместным.
</a:t>
            </a:r>
            <a:endParaRPr lang="en-US" sz="1446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в англоязычных странах и культурные различия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приветствия к короткому разговору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простого знакомства на 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в сообщении и онлайн-общении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сообщения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приветствие обычно ставят первым: Hello, Hi или Good morning. Так сообщение сразу звучит вежливо и помогает собеседнику понять тон обращения.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важна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чате важно писать слова без ошибок и не забывать о приветствии. Хорошо оформленное сообщение производит такое же впечатление, как вежливая устная речь.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адресату
</a:t>
            </a:r>
            <a:pPr algn="l" indent="0" marL="0">
              <a:lnSpc>
                <a:spcPct val="150000"/>
              </a:lnSpc>
              <a:buNone/>
            </a:pPr>
            <a:r>
              <a:rPr lang="en-US" sz="100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пишете учителю или незнакомому человеку, лучше выбрать более вежливую форму и, если известно, обратиться по имени. Это делает сообщение аккуратным и уважительным.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50000"/>
              </a:lnSpc>
              <a:buNone/>
            </a:pPr>
            <a:r>
              <a:rPr lang="en-US" sz="10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переписке ценятся простые и понятные предложения. Слишком длинные сообщения отвлекают, а лишние эмодзи могут мешать воспринимать основную мысль.
</a:t>
            </a:r>
            <a:endParaRPr lang="en-US" sz="10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уверенное и естественное приветствие на английском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но уверенно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шестиклассника важно говорить без долгих пауз и лишних повторов. Короткая фраза, сказанная уверенно, звучит лучше, чем длинное и неуверенное вступление.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 говорить ясно и достаточно громко, чтобы собеседник услышал их с первого раза. Не стоит проглатывать окончания или говорить слишком быстро.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приветствие звучит ровно и доброжелательно. Фраза Hello! естественно воспринимается, если голос не слишком высокий и не слишком тихий.
</a:t>
            </a:r>
            <a:endParaRPr lang="en-US" sz="1089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жестами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открытая поза и прямой взгляд помогают сделать первые слова дружелюбными. Такие детали особенно заметны, когда ученик только начинает разговор.
</a:t>
            </a:r>
            <a:endParaRPr lang="en-US" sz="11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школьный опрос по теме общения на английском языке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нужны знакомства на английском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Знакомства помогают не только в школе, но и в поездках, лагерях и онлайн. Чем чаще меняется круг общения, тем полезнее простые приветствия.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английские фразы нужны в новом классе и кружке; в поездке и в интернете они тоже важны, но встречаются реже.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Мини-правила английского речевого этикета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произносят приветствие: Hello или Hi, а затем сразу переходят к обращению по имени или к представлению себя.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 разговора
</a:t>
            </a:r>
            <a:pPr algn="r" indent="0" marL="0">
              <a:lnSpc>
                <a:spcPct val="15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задают короткий вопрос или дают ответ. Так собеседник понимает, что разговор продолжается, а не заканчивается на первой фразе.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Вежливое поведение
</a:t>
            </a:r>
            <a:pPr algn="l" indent="0" marL="0">
              <a:lnSpc>
                <a:spcPct val="15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учителю и взрослым выбирают более спокойные формы речи. Нельзя перебивать, говорить резко или игнорировать ответ собеседника.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Короткая информация о себе
</a:t>
            </a:r>
            <a:pPr algn="r" indent="0" marL="0">
              <a:lnSpc>
                <a:spcPct val="15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полезно добавить одну деталь: класс, возраст, любимый предмет или хобби. Это делает общение более живым и понятным.
</a:t>
            </a:r>
            <a:endParaRPr lang="en-US" sz="13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знакомства — это первые шаги в английском общении. Они помогают представиться, показать вежливость и начать диалог в школе, в поездке и в любой новой ситуации.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открывают разговор и помогают почувствовать уверенность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2026-05-30T17:31:33Z</dcterms:created>
  <dcterms:modified xsi:type="dcterms:W3CDTF">2026-05-30T17:31:33Z</dcterms:modified>
</cp:coreProperties>
</file>