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творчество: живой голос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хранит память народа, его речь, обычаи и мудрость.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книг и школ народные тексты жили в памяти и передавались устно. При каждом пересказе возникали новые варианты, а записи собирателей XIX века сохранили их для нас.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фольклор пережил 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жанров помогают увидеть, как фольклор по-разному рассказывает о жизни народа.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насколько разнообразен фольклор: от сказок до частушек. Каждый жанр передаёт свою сторону народного опыта.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литературы по теме «Устное народное творчество»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самый известный жанр фольклора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проходит испытания, встречает помощников и с помощью чудесных предметов побеждает зло. Сюжет обычно ведёт к справедливому финалу.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бытовых сказках важны смекалка и юмор, а в сказках о животных звери показывают человеческие качества: хитрость, жадность или доброту.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сказки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 и сказки о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96172"/>
            <a:ext cx="4166100" cy="18196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устного народного творчества
</a:t>
            </a:r>
            <a:endParaRPr lang="en-US" sz="271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жанров помогает увидеть, чем они различаются по форме, содержанию и назначению.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 по объёму и задаче: одни учат, другие развлекают, третьи сохраняют память и настроение.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жанров фольклора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всего встречаются в школьном изучении фольклора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жанры легче запоминаются, поэтому школьники чаще сталкиваются с ними в устных ответах, чтении и обсуждении.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сказки, а малые жанры составляют заметную часть учебного материала благодаря своей краткости и выразительности.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выборка по теме «Фольклор»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Былины: герои, подвиги и историческая память
</a:t>
            </a:r>
            <a:endParaRPr lang="en-US" sz="2759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стоят на страже родной земли и отражают народное представление о сильном и надёжном защитнике.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Муромец, Добрыня Никитич и Алёша Попович совершают смелые поступки, преодолевают опасности и помогают людям.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Древней Русью
</a:t>
            </a:r>
            <a:pPr algn="ctr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былин часто связаны с Киевом и старинной Русью, хотя в них есть художественный вымысел и торжественный стиль.
</a:t>
            </a:r>
            <a:endParaRPr lang="en-US" sz="1369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сохраняют представление о прошлом и помогают понять, какими народ видел силу, долг, верность и справедливость.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в живой речи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выражает законченную мысль и помогает дать совет, предупредить об ошибке или оценить поступок. Она звучит кратко, но ёмко и точно.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обычно не подводит итога, зато делает речь ярче и живее. В ней часто чувствуется наблюдение, шутка или меткая характеристика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 сохраняется фольклорный текст
</a:t>
            </a:r>
            <a:endParaRPr lang="en-US" sz="2647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народного текста от живой ситуации до книги или учебника.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как игра ума и наблюдательности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описание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сначала называет признаки предмета или явления, но не говорит о нём прямо.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Ищем подсказки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отгадать, нужно заметить форму, цвет, действие, назначение и сравнение с другим предметом.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версию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сопоставляют признаки с возможными ответами и выбирают самый точный вариант.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Делаем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развивают внимание, память, логическое мышление и учат видеть знакомое по-новому.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обряды в жизни народа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сопровождали важные события года и жизни человека: посев, жатву, свадьбу, праздники и семейные обряды. Они не просто звучали рядом с делом, а помогали создать общий настрой и чувство единства.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особенно заметны повтор, припев и плавный ритм. Благодаря этому их легко петь вместе, а через мелодию передавались радость, печаль, ожидание урожая, тоска по дому и уважение к обычаям.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соединяла слово, напев и движение, поэтому была частью общего действия. Она сохраняла опыт многих поколений и помогала людям выразить то, что трудно сказать обычной прозой.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Частушки: короткий народный юмор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сельском празднике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ярмарке или на гулянье частушка звучала громко и весело, сразу привлекая внимание слушателей. В нескольких строках она успевала пошутить, поддеть знакомую ситуацию и вызвать улыбку у всей компании, особенно если её пели под гармонь.
</a:t>
            </a:r>
            <a:endParaRPr lang="en-US" sz="919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Отклик на повседневную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часто рождалась из самого обычного дня: из школьных новостей, домашней работы, соседского разговора или забавного случая. В ней слышны наблюдательность, ирония и живой разговорный язык, поэтому она легко запоминается и быстро передаётся дальше.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Шутка, которая запоминается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частушки обычно чёткий ритм и рифма, а смысл часто строится на неожиданном повороте или смешной детали. Из-за краткости она звучит как маленькая словесная искра: коротко, метко и очень по-народному.
</a:t>
            </a:r>
            <a:endParaRPr lang="en-US" sz="10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фольклор помогает школьнику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особенно полезен при чтении вслух, пересказе и разборе коротких текстов на уроке.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связан с речью и культурой; остальные результаты дополняют их и поддерживают учебную успешность.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значимости жанров для 7 класса; условные баллы по материалам школьной программы.
</a:t>
            </a:r>
            <a:endParaRPr lang="en-US" sz="11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фольклора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параллельные конструкции делают текст звучным и помогают слушателю легко удерживать его в памяти, даже если произведение передаётся только на слух.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Троекратность, устойчивые эпитеты и традиционные формулы создают узнаваемый народный стиль. По ним сразу чувствуется, что текст принадлежит устной традиции.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3 и 7, уменьшительно-ласкательные формы и яркие образы природы придают произведению теплоту, ритм и особую выразительность без лишних подробностей.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фольклоре важнее не точное описание, а запоминающийся образ. Поэтому один яркий штрих часто говорит о герое или событии больше, чем длинное объяснение.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фольклорных жанров по основным признакам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увидеть, чем жанры различаются по форме и назначению.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 по форме, но каждый из них сохраняет опыт народа: одни учат, другие помнят, третьи выражают чувства и настроение.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фольклорных жанров по материалам школьного курса литературы.
</a:t>
            </a:r>
            <a:endParaRPr lang="en-US" sz="13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313626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313626"/>
            <a:ext cx="391500" cy="313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на уроках литературы в 7 классе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образов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былины помогают заметить, откуда в литературе берутся устойчивые образы героя, дороги, испытания и победы над злом. Это облегчает анализ художественного текста.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загадки и краткие тексты учат точно формулировать мысль, выделять главное и пересказывать без лишних слов. Это полезно и для устных ответов, и для письменных работ.
</a:t>
            </a:r>
            <a:endParaRPr lang="en-US" sz="1289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живой речью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показывает, как народная речь становится выразительной и образной. Школьник видит, что многие устойчивые выражения и интонации продолжают жить в современном общении.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устного народного творчества часто входят в учебники и хрестоматии. Они помогают постепенно перейти от простого восприятия текста к его внимательному разбору.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 встречается с фольклором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встречается не только в книгах, но и в обычном общении, когда дети слышат короткие тексты от взрослых и сверстников.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— семья и школа; именно там фольклор передаётся регулярно и помогает детям узнавать традиционные формы речи.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повседневных контактов школьника с фольклором, составленная для учебной презентации.
</a:t>
            </a:r>
            <a:endParaRPr lang="en-US" sz="12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ценности в фольклоре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особенно высоко оценивает труд, честность, смелость и верность слову. В сказках и пословицах герой обычно побеждает не только силой, но и умом, терпением, готовностью помочь слабому.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творчество ясно осуждает лень, жадность, ложь, хвастовство и жестокость. Такие качества часто становятся причиной неудачи героя или предметом насмешки, поэтому оценка поступков легко запоминается.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повторяющиеся образы и сюжеты фольклор учит уважать родителей, беречь дружбу и отвечать за свои слова. Эти правила звучат просто, но именно в этом их сила и убедительность.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что перед нами фольклор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признаков, по которым можно узнать устное народное творчество.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Фольклор: слово, которое хранит память народа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 соединяет историю, язык и нравственный опыт народа. Оно помогает семикласснику лучше читать, говорить, понимать литературу и видеть, как в слове сохраняется культура поколений.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2026-05-22T13:35:33Z</dcterms:created>
  <dcterms:modified xsi:type="dcterms:W3CDTF">2026-05-22T13:35:33Z</dcterms:modified>
</cp:coreProperties>
</file>