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помощники — органы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помощников учат нас видеть, слышать, чувствовать и узнавать мир.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органы чувств так важны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мы читаем, слушаем, пробуем еду, нюхаем и касаемся разных предметов. Органы чувств помогают быстро понять, что вокруг безопасно, интересно или требует внимания, а значит — помогают жить и действовать увереннее каждый день.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видеть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различать цвета, формы и размеры предметов. Благодаря зрению мы узнаём яблоко, мяч, книгу и даже знакомые лица среди множества людей.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подсказывает, что предмет движется или стоит на месте. Это помогает переходить дорогу, ловить мяч, замечать птицу в небе и не врезаться в стул.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картинки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глаз мы читаем буквы, рассматриваем рисунки и смотрим на доску в классе. Без зрения было бы трудно учиться, играть и узнавать новое.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об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замечают яркий свет, темноту и возможную опасность. Если вокруг что-то меняется, они быстро сообщают об этом, словно маленькие сторожа.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зрение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401525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трогать глаза, нужно вымыть руки. Грязь и пыль могут вызвать раздражение, а тереть глаза грязными пальцами совсем не полезно.
</a:t>
            </a:r>
            <a:endParaRPr lang="en-US" sz="1269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3414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и рисовать лучше при достаточном освещении. Тогда глазам легче работать, а буквы и картинки видно чётче, без лишнего напряжения.
</a:t>
            </a:r>
            <a:endParaRPr lang="en-US" sz="1287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28143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Книгу, тетрадь и рисунок нужно держать не слишком близко. Так глазам проще, и они меньше устают во время работы.
</a:t>
            </a:r>
            <a:endParaRPr lang="en-US" sz="1363" dirty="0"/>
          </a:p>
        </p:txBody>
      </p:sp>
      <p:sp>
        <p:nvSpPr>
          <p:cNvPr id="13" name="Text 5"/>
          <p:cNvSpPr txBox="1"/>
          <p:nvPr/>
        </p:nvSpPr>
        <p:spPr>
          <a:xfrm>
            <a:off x="703000" y="42213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от экрана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просмотр экрана утомляет глаза. Им нужен перерыв: посмотреть вдаль, поморгать и немного отдохнуть, чтобы снова видеть ясно.
</a:t>
            </a:r>
            <a:endParaRPr lang="en-US" sz="13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помогают слышать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улавливают речь, музыку, шаги, пение птиц и шум ветра. Благодаря слуху мы слышим, что нам говорят, и понимаем, что происходит вокруг.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помогает услышать школьный звонок, сигнал машины или тревожный шум. Такие звуки предупреждают об опасности и помогают вовремя среагировать.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Разные, но полезные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уши немного отличаются по форме. Но работают они одинаково важно: каждый день помогают слушать, понимать и не пропускать ничего интересного.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слышим собеседника, легче отвечать на вопросы, петь песню и играть в игры. Без слуха общение было бы гораздо труднее и тише.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слух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0550" y="1230075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Тише —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громкие звуки вредят ушам. Музыку и наушники нужно слушать негромко, чтобы слух не уставал и не страдал.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960550" y="2170034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Ненадолго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любимую песню лучше слушать не слишком долго без перерыва. Ушам, как и человеку, нужен отдых, иначе они начинают уставать.
</a:t>
            </a:r>
            <a:endParaRPr lang="en-US" sz="1363" dirty="0"/>
          </a:p>
        </p:txBody>
      </p:sp>
      <p:sp>
        <p:nvSpPr>
          <p:cNvPr id="12" name="Text 4"/>
          <p:cNvSpPr txBox="1"/>
          <p:nvPr/>
        </p:nvSpPr>
        <p:spPr>
          <a:xfrm>
            <a:off x="3960550" y="3109981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лишнего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уши нельзя засовывать острые предметы или мелкие вещи. Это опасно и может повредить ухо, даже если просто хочется посмотреть, что там внутри.
</a:t>
            </a:r>
            <a:endParaRPr lang="en-US" sz="1363" dirty="0"/>
          </a:p>
        </p:txBody>
      </p:sp>
      <p:sp>
        <p:nvSpPr>
          <p:cNvPr id="13" name="Text 5"/>
          <p:cNvSpPr txBox="1"/>
          <p:nvPr/>
        </p:nvSpPr>
        <p:spPr>
          <a:xfrm>
            <a:off x="3960550" y="4049928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взрослым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ухо болит, заложено или после простуды слышать стало хуже, нужно сразу сообщить взрослым. Помощь вовремя очень важна.
</a:t>
            </a:r>
            <a:endParaRPr lang="en-US" sz="136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помогает чувствовать запахи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узнаёт запахи цветов, еды, мыла, дыма и свежего воздуха. Благодаря этому мир кажется особенно живым и узнаваемым.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свежести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помогает понять, свежая ли еда и нет ли рядом чего-то неприятного. Иногда нос первым замечает, что лучше отойти подальше.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простуде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простужен, запахи чувствуются слабее. Из-за этого еда может казаться менее вкусной, а любимый аромат почти не заметен.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помогает не только нюхать, но и вовремя замечать то, что может быть опасным. Он трудится тихо, но очень старательно.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нос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401525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Носу легче работать, когда в комнате чисто и не слишком пыльно. Свежий воздух помогает дышать свободно и без лишнего чихания.
</a:t>
            </a:r>
            <a:endParaRPr lang="en-US" sz="1363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3414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Носовой платок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насморке полезно пользоваться носовым платком. Это аккуратно и помогает содержать нос в порядке, а не устраивать ему «снежную бурю».
</a:t>
            </a:r>
            <a:endParaRPr lang="en-US" sz="1289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28143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носу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нос нельзя засовывать пальцы и мелкие предметы. Это может повредить слизистую и вызвать боль, а носу от такого совсем не весело.
</a:t>
            </a:r>
            <a:endParaRPr lang="en-US" sz="1311" dirty="0"/>
          </a:p>
        </p:txBody>
      </p:sp>
      <p:sp>
        <p:nvSpPr>
          <p:cNvPr id="13" name="Text 5"/>
          <p:cNvSpPr txBox="1"/>
          <p:nvPr/>
        </p:nvSpPr>
        <p:spPr>
          <a:xfrm>
            <a:off x="703000" y="42213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взрослым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нос часто заложен и дышать трудно, нужно сказать взрослым. Они помогут разобраться, почему носу стало тяжело работать.
</a:t>
            </a:r>
            <a:endParaRPr lang="en-US" sz="13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различать вкус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вкуса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чувствует сладкое, солёное, кислое и горькое. Благодаря этому мы понимаем, какая еда нам нравится, а какая кажется неприятной.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еды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помогает заметить, что пища могла испортиться. Если еда кажется странной на вкус, лучше не есть её и позвать взрослого.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носом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работает вместе с носом, поэтому при насморке вкус ощущается слабее. Тогда даже любимое блюдо может казаться не таким ярким.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ощущения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еда может казаться вкусной одному человеку и не очень приятной другому. У каждого свои любимые вкусы.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язык и рот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0550" y="1230075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перед едой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едой важно мыть руки и следить за чистотой рта. Чистые зубы и вода помогают сохранять язык и полость рта здоровыми.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960550" y="2170034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горячим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горячая пища может обжечь язык. Поэтому лучше подождать, пока еда остынет, чем потом дуть и жаловаться на обожжённый язык.
</a:t>
            </a:r>
            <a:endParaRPr lang="en-US" sz="1363" dirty="0"/>
          </a:p>
        </p:txBody>
      </p:sp>
      <p:sp>
        <p:nvSpPr>
          <p:cNvPr id="12" name="Text 4"/>
          <p:cNvSpPr txBox="1"/>
          <p:nvPr/>
        </p:nvSpPr>
        <p:spPr>
          <a:xfrm>
            <a:off x="3960550" y="3109981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слишком острое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кислые или очень острые продукты могут раздражать язык. Их лучше пробовать осторожно, чтобы рот не начал капризничать.
</a:t>
            </a:r>
            <a:endParaRPr lang="en-US" sz="1363" dirty="0"/>
          </a:p>
        </p:txBody>
      </p:sp>
      <p:sp>
        <p:nvSpPr>
          <p:cNvPr id="13" name="Text 5"/>
          <p:cNvSpPr txBox="1"/>
          <p:nvPr/>
        </p:nvSpPr>
        <p:spPr>
          <a:xfrm>
            <a:off x="3960550" y="4049928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во рту должно быть чисто и приятно. Тогда язык, зубы и дёсны чувствуют себя хорошо и готовы к следующему приёму пищи.
</a:t>
            </a:r>
            <a:endParaRPr lang="en-US" sz="13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чувствует прикосновения и температуру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Покрывает всё тело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это внешний покров человека. Она закрывает тело почти везде, помогает чувствовать прикосновения и защищает от мелких повреждений, словно надёжный природный щит.
</a:t>
            </a:r>
            <a:endParaRPr lang="en-US" sz="1362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Различает ощущения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кожи человек понимает, что предмет тёплый или холодный, мягкий или колючий, сухой или мокрый. Благодаря этому легче осторожно действовать в быту и на прогулке.
</a:t>
            </a:r>
            <a:endParaRPr lang="en-US" sz="1386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Сообщает о боли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предупреждает, если что-то слишком горячее, острое или сильно нажимает. Так человек вовремя убирает руку и избегает травм, а значит, действует безопаснее.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защищаться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не только чувствует, но и оберегает тело от пыли, ветра и микробов. Поэтому её важно беречь, поддерживать чистоту и не царапать без причины.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кожу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401525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Держим кожу в чистоте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Коже полезны вода, мыло и чистая одежда. После прогулки, игр и работы руками стоит умыться или вымыть руки, чтобы кожа оставалась свежей и здоровой.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3414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на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солнечные лучи могут обжечь кожу. В жаркий день лучше отдыхать в тени, надевать головной убор и не находиться долго под прямым солнцем.
</a:t>
            </a:r>
            <a:endParaRPr lang="en-US" sz="1240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28143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Защищаем от повреждений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Царапины, ссадины и укусы не стоит оставлять без внимания. Их нужно сразу показать взрослым, чтобы помочь коже быстрее зажить и не занести грязь.
</a:t>
            </a:r>
            <a:endParaRPr lang="en-US" sz="1213" dirty="0"/>
          </a:p>
        </p:txBody>
      </p:sp>
      <p:sp>
        <p:nvSpPr>
          <p:cNvPr id="13" name="Text 5"/>
          <p:cNvSpPr txBox="1"/>
          <p:nvPr/>
        </p:nvSpPr>
        <p:spPr>
          <a:xfrm>
            <a:off x="703000" y="42213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аккуратность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Кожу раздражают грубая одежда, сильное трение и грязные руки. Если быть аккуратным каждый день, кожа будет меньше краснеть, чесаться и беспокоить.
</a:t>
            </a:r>
            <a:endParaRPr lang="en-US" sz="12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475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67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2806" y="1155650"/>
            <a:ext cx="259875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2294" y="1155650"/>
            <a:ext cx="297000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чувства помогают вместе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яблока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глаза показывают, какого цвета яблоко и какое оно по размеру. Мозг сразу понимает: перед нами знакомый и полезный предмет, а не загадочный круглый шар.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на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яблоко попадает в рот, язык сообщает о сладости или кислинке. Вкус помогает решить, нравится ли еда, и замечать, не испортилась ли она.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свежесть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нос улавливает запах яблока. Так человек понимает, что фрукт свежий и приятный, а запах помогает заранее подготовиться к еде.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 и прикосновение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на руках и во рту чувствует гладкость, твёрдость и хруст. Эти ощущения делают еду более «живой» и помогают понять её свойства без подсказок.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Собирает мозг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объединяет все сигналы сразу: вид, запах, вкус и ощущения. Поэтому один обычный фрукт воспринимается не по кусочкам, а как целая история для чувств.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сигнал попадает в мозг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информации от предмета или явления к мозгу человека.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помощник работает не так хорошо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разные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 видит, слышит или различает запахи не так легко, как другие. Это не мешает ему быть умным, добрым и любознательным, просто ему нужны подходящие условия.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специальные средства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помогают лучше видеть, а слуховой аппарат — лучше слышать. Такие помощники делают мир понятнее и удобнее, как маленькие, но очень полезные волшебники.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внимание и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даётся труднее, рядом должны быть взрослые, которые помогут и подскажут. Внимательность окружающих делает учёбу, игры и прогулки спокойнее и увереннее.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остаются частью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 разными особенностями всё равно учатся, играют и дружат. У каждого есть свои сильные стороны, а доброжелательное отношение помогает каждому чувствовать себя нужным.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Пальцы-исследователи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Кончики пальцев очень чувствительны, поэтому ими можно узнать форму, размер и поверхность предмета, даже не глядя. Иногда пальцы замечают то, что глаз не успел рассмотреть. Получается, у каждого пальца будто есть собственный маленький секретный прибор.
</a:t>
            </a:r>
            <a:endParaRPr lang="en-US" sz="1189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любят оттенки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различать не только большие предметы, но и множество оттенков цвета. Поэтому небо, трава, игрушки и рисунки выглядят по-разному и не путаются между собой. Мир благодаря зрению кажется особенно ярким и нарядным.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— знаток запахов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улавливает запах свежего хлеба, цветов, мыла и даже дождя после ливня. Он быстро замечает, когда аромат приятный, а когда стоит насторожиться. Благодаря этому человек лучше понимает, что происходит вокруг него.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органах чувств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 на проверку чувств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60550" y="14015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Угадай на ощупь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 в мешочек безопасные предметы и попробуйте определить их, не заглядывая внутрь. Такая игра тренирует кожу рук и показывает, как важны прикосновения.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960550" y="26367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 звук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Закройте глаза и послушайте, что звучит вокруг: шаги, шуршание бумаги или звон колокольчика. Слух помогает узнавать мир даже тогда, когда глаза отдыхают.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550" y="38719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Поймай запах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Понюхайте знакомые продукты или предметы, которые безопасны для дыхания. Нос помогает отличить аромат яблока от запаха мыла и понять, как много вокруг интересных запахов.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8337" y="1155650"/>
            <a:ext cx="222750" cy="29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5894" y="1180190"/>
            <a:ext cx="309900" cy="247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3644" y="3056615"/>
            <a:ext cx="309900" cy="2479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91212" y="3032075"/>
            <a:ext cx="297000" cy="29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здоровья для всех органов чувств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едой и после прогулки руки нужно мыть, чтобы грязь и микробы не попадали в глаза, нос, рот и на кожу. Это простая, но очень полезная привычка.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884769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сна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сна глаза отдыхают, а мозг и весь организм набираются сил. Если хорошо высыпаться, легче слушать, читать, запоминать и замечать важные детали вокруг.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548590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и активные игры помогают телу быть бодрым. Когда человек двигается, его органы чувств работают с интересом и лучше справляются со своими задачами.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83650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Умеренность в гаджетах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долгий экранный свет утомляет глаза, а громкий звук может повредить слуху. Поэтому важно делать перерывы, уменьшать громкость и не сидеть у экрана без отдыха.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2884772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сообщать взрослым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болит, щиплет, чешется или стало плохо видно, нужно сразу сказать взрослому. Так можно быстрее получить помощь и не дать проблеме стать серьёзнее.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помощники трудятся каждый день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в учёбе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читают буквы, уши слушают объяснения, а рука и кожа помогают писать, рисовать и лепить. Благодаря им школьный день становится понятным и интересным.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26367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в играх и прогулках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бегают, слушают птиц, нюхают цветы или ловят мяч, органы чувств работают особенно активно. Они подсказывают, где безопасно, а где стоит быть осторожнее.
</a:t>
            </a:r>
            <a:endParaRPr lang="en-US" sz="1396" dirty="0"/>
          </a:p>
        </p:txBody>
      </p:sp>
      <p:sp>
        <p:nvSpPr>
          <p:cNvPr id="11" name="Text 4"/>
          <p:cNvSpPr txBox="1"/>
          <p:nvPr/>
        </p:nvSpPr>
        <p:spPr>
          <a:xfrm>
            <a:off x="703000" y="38719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Дарят радость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человек замечает красивый закат, запах свежего хлеба, прохладу ветра и шершавую кору дерева. Так каждый обычный день превращается в маленькое открытие.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— это верные помощники, которые каждый день сообщают человеку о мире. Если беречь глаза, уши, нос, язык и кожу, жизнь становится безопаснее, ярче и интереснее.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2026-05-25T19:38:29Z</dcterms:created>
  <dcterms:modified xsi:type="dcterms:W3CDTF">2026-05-25T19:38:29Z</dcterms:modified>
</cp:coreProperties>
</file>