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4475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В. Гоголь: писатель, который увидел смешное и тревожное в жизни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Гоголь (1809–1852) сочетал юмор и тревогу, показывая недостатки людей и общества.
</a:t>
            </a:r>
            <a:endParaRPr lang="en-US" sz="3351" dirty="0"/>
          </a:p>
        </p:txBody>
      </p:sp>
      <p:sp>
        <p:nvSpPr>
          <p:cNvPr id="4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половина XIX века: города быстро растут, власть и чиновники становятся заметнее, а разница между людьми ощущается всё сильнее. Гоголь родился на Украине в 1809 году, учился в Нежине и позже переехал в Петербург, где наблюдал жизнь изнутри.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и время, в которое он жил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621650"/>
            <a:ext cx="8556900" cy="6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Детство, семья и первые впечатления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40877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апреля 1809 года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родился в селе Великие Сорочинцы Полтавской губернии. Уже с детства вокруг него были истории и разговоры, от которых рождались яркие образы будущих произведений.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74708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занятия отца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 писал небольшие комедии, а в доме обсуждались сюжеты и характеры. Это помогло будущему писателю рано понять, как устроен смех и почему он бывает разным — добрым и колким.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94062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народных преданий и речи матери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Мать знала народные предания, песни и легенды. Поэтому Гоголь особенно ценил живую народную речь, узнаваемые типажи и смешные жизненные сценки, услышанные “вживую”.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1828 году Гоголь приехал в Петербург, надеясь устроиться на службу и прославиться в литературе. Он пробовал себя в разных делах и сталкивался с трудностями большого города.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Петербург: первые успехи и первые разочарования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служил мелким чиновником — и видел, как легко человек теряется в бумагах, правилах и ожиданиях начальства. Это наблюдение позже станет основой многих петербургских историй.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показался ему холодным и равнодушным: жизнь там ускорялась, но внимание к людям уменьшалось. Такое настроение легко узнать в повестях, где мечты часто сталкиваются с жесткой реальностью.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Гоголь использовал эти впечатления в «Невском проспекте» и «Шинели», показывая, как обманчивая внешняя “красота” города может ранить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50525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0950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50525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Вечера, где звучат песни и рождается смех
</a:t>
            </a:r>
            <a:pPr algn="ctr" indent="0" marL="0">
              <a:lnSpc>
                <a:spcPct val="100000"/>
              </a:lnSpc>
              <a:buNone/>
            </a:pPr>
            <a:r>
              <a:rPr lang="en-US" sz="5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«Вечерах на хуторе близ Диканьки» много народных песен, ярмарок и шуток. Сцены на хуторе кажутся почти театром: каждый герой говорит по-своему, а настроение меняется от веселья к неожиданной тревоге.
</a:t>
            </a:r>
            <a:endParaRPr lang="en-US" sz="945" dirty="0"/>
          </a:p>
        </p:txBody>
      </p:sp>
      <p:sp>
        <p:nvSpPr>
          <p:cNvPr id="7" name="Text 1"/>
          <p:cNvSpPr txBox="1"/>
          <p:nvPr/>
        </p:nvSpPr>
        <p:spPr>
          <a:xfrm>
            <a:off x="4960950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Чертовщина как игра фантазии и характеров
</a:t>
            </a:r>
            <a:pPr algn="ctr" indent="0" marL="0">
              <a:lnSpc>
                <a:spcPct val="100000"/>
              </a:lnSpc>
              <a:buNone/>
            </a:pPr>
            <a:r>
              <a:rPr lang="en-US" sz="5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Фантастические и сказочные мотивы — например, истории про чертовщину — помогают показать характеры людей ярче. За странными событиями всегда чувствуется любовь автора к народному юмору и умению смеяться над жизнью.
</a:t>
            </a:r>
            <a:endParaRPr lang="en-US" sz="945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Украинский мир в ранних повестях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опирается на четыре крупные “вехи”: украинские сборники, петербургские повести, пьесу и поэму.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жанры помогают Гоголю говорить об одном и том же: слабостях людей и тревожных последствиях их поступков.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жанров по ключевым произведениям, указанным в описании слайдов (без дополнительных количественных данных).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Гоголя по жанрам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заметна готовность верить в несуществующее: чем сильнее страх, тем легче люди принимают любые слухи. Так Гоголь высмеивает нравственную слабость чиновников.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Впервые «Ревизор» поставили в 1836 году. В уездном городе чиновники решают, что приехавший в командировку Хлестаков — важный проверяющий из Петербурга.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превращается в повод для смеха, потому что герои быстро “подстраиваются” под выдуманное ожидание. Их поступки показывают взяточничество, трусость и привычку лгать.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«Ревизор»: комедия о страхе, лжи и чиновниках
</a:t>
            </a:r>
            <a:endParaRPr lang="en-US" sz="2962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7627" y="1842470"/>
            <a:ext cx="231788" cy="26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79633" y="1842470"/>
            <a:ext cx="264900" cy="26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8183" y="1842470"/>
            <a:ext cx="264900" cy="264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«Шинель» и образ маленького человека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1467572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Акакий Акакиевич Башмачкин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герой — бедный и незаметный чиновник. Он живет без громких побед, и именно поэтому его личная история особенно трогает читателя.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286135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Шинель как мечта и достоинство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шинель становится для Башмачкина настоящим событием: в ней соединяются мечта, надежда и ощущение собственной значимости. Жизнь на время меняется вокруг этой вещи.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7104685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Унижение равнодушием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показывает, как легко человек может быть унижен равнодушием окружающих. Поэтому «Шинель» стала одним из самых известных рассказов о «маленьком человеке».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504634"/>
            <a:ext cx="4328400" cy="2552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ключевых текста, которые показывают разные стороны человеческих слабостей и общества.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жанрах Гоголь показывает слабости человека, но делает это разными способами: смехом, грустью и сатирическим обличением.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Ориентировано на данные из описания слайда (годы, жанры и общий смысл).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произведения Гоголя и их смысл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герой поэмы — Павел Иванович Чичиков, который скупает у помещиков «мертвые души», то есть умерших крестьян, числившихся в документах как живые.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63981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«Мертвые души»: замысел и герои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598062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Встречи с Маниловым, Коробочкой, Ноздревым, Собакевичем и Плюшкиным раскрывают разные недостатки: мечтательность, жадность, хвастовство, грубость и крайняя скупость.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838899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выстраивается галерея характеров: Чичиков вроде бы действует по расчету, но его путь держится на обмане и на том, как легко общество принимает выгоду вместо совести.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сюжет «Мертвых душ»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последовательность действий Чичикова и реакции окружающих в поэме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приёмы помогают его смеху звучать как предупреждение, а не просто шутка.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Гротеск, преувеличение, говорящие фамилии и яркие бытовые детали усиливают комизм, превращая его в тревожный взгляд на слабости людей и общества.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над художественными приемами в произведениях Н. В. Гоголя (литературоведческий анализ).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 же мотивы работают по-разному: иногда они смешат, иногда заставляют задуматься о нравственном выборе героя.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тем показывает, что Гоголь снова и снова обращается к одной задаче: как человек ведёт себя, когда сталкивается с властью, нуждой и соблазном.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тем в «Ревизоре», «Шинели», «Мертвых душах» и петербургских повестях (качественный анализ, без статистических измерений).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темы в произведениях Гоголя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7500" y="939551"/>
            <a:ext cx="3277200" cy="32643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«не для своих»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петербургских повестях город часто ощущается холодным, шумным и равнодушным. Герои сталкиваются с дистанцией между человеком и людьми, из-за чего растут тревога и внутренние сомнения.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в произведениях Гоголя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Туманная красота и одиночество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«Невском проспекте» и «Шинели» обстановка влияет на судьбы героев. Туман, вечерний свет, набережные и мосты создают впечатление красоты, но за ней прячется обман, усиливающий одиночество и мечты.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строил тексты на точных бытовых деталях: предмет, еда, одежда или жест сразу раскрывали характер. Благодаря этому герои воспринимаются живыми, а не «схемами».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64125" y="274450"/>
            <a:ext cx="7462800" cy="5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художественные приемы Гоголя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067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языке встречаются длинные перечисления и необычные сравнения. Такие приемы помогают показать, как герой запутывается в своих мыслях и как мир вокруг будто «переполнен» мелкими заботами.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430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часто использовал повторы и смешные диалоги, чтобы комизм нарастал постепенно. Резкий переход от веселого к серьезному заставляет читателя заметить за шуткой скрытый смысл.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430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Отдельная черта — от манеры речи до названия или описания вещи — у Гоголя нередко становится ключом к пониманию. Поэтому читать Гоголя интересно и «увлекательно вниманием к деталям».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Поэтапная «видимость» Гоголя менялась: после споров XIX века его стали активно ставить в театре и изучать в школе, а затем обсуждали уже через новые экранизации.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вех показывает, что интерес к Гоголю не исчезает: меняются способы чтения — постановки, фильмы, цитаты — но сохраняется смысл его сатиры.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исторической практике издания, театра и школьного изучения (без точной количественной статистики).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в культуре: от XIX века до наших дней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6421" y="1492106"/>
            <a:ext cx="274200" cy="243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73071" y="1481523"/>
            <a:ext cx="264900" cy="264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185071" y="1481523"/>
            <a:ext cx="264900" cy="264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писателе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355375" y="1793850"/>
            <a:ext cx="17943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по Европе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много ездил по Европе и особенно часто бывал в Италии. Во время поездок он наблюдал людей и привычки, что помогало ему точнее создавать «живые» типы.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067375" y="1793850"/>
            <a:ext cx="17943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над «Мертвыми душами» за границей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пределами России он продолжал труд над «Мертвыми душами» и не раз возвращался к уже написанному тексту. Переписывание сопровождалось сомнениями и поиском точной формы.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779375" y="1793850"/>
            <a:ext cx="17943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Требовательность к рукописям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отличался вниманием к каждой детали текста и был к себе очень строг. Именно из-за такой внутренней требовательности его произведения выглядят тщательно продуманными.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969" y="2228750"/>
            <a:ext cx="4141361" cy="230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225" y="2228625"/>
            <a:ext cx="3818400" cy="230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— ключевые точки биографии, которые связаны с главными поворотами его литературного пути.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действительно совпадают с появлением произведений разных жанров: от повестей к драме и сатирической поэме.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жизни Н. В. Гоголя (справочные издания и учебные курсы по литературе).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316700"/>
            <a:ext cx="84534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Гоголь: важные даты и этапы жизни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200" y="608550"/>
            <a:ext cx="2551200" cy="3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Гоголь важен для школьного изучения литературы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512250" y="608550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Гоголя помогают замечать несправедливость, ложь, равнодушие и жадность в поступках людей. Читатель учится отделять «смешное» от поступка, за которым скрывается нравственная проблема.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12250" y="1980154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герои остаются узнаваемыми, потому что человеческие слабости устойчивы. Страх перед начальством, тяга к выгоде и равнодушие к другим встречаются и сегодня, хотя формы жизни меняются.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512250" y="3351758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Гоголь занимает особое место в школьной программе. Он помогает связывать литературу с историей и наблюдениями о характере, делая чтение осмысленным.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итог: Гоголь как зеркало 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В. Гоголь показал Россию XIX века сатирой, яркими характерами и точными наблюдениями. За его смехом всегда стоит разговор о совести, достоинстве и ответственности человека.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2026-05-15T05:54:07Z</dcterms:created>
  <dcterms:modified xsi:type="dcterms:W3CDTF">2026-05-15T05:54:07Z</dcterms:modified>
</cp:coreProperties>
</file>