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Я, ты, он, она — вместе дружная семья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дружбе, уважении и добрых делах в классе и дома.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учимся жить дружно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уже видно: все люди разные, но рядом жить лучше по-доброму. Эта тема помогает понять, как уважение, помощь и общие правила делают школу, дом и двор спокойнее и радостнее.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дружной семьей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семья — это когда близкие умеют слушать друг друга, замечать настроение и поддерживать не только в радостные дни, но и в трудную минуту.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семье принято делиться, говорить вежливо и радоваться успехам каждого. Тогда дома становится теплее, а хорошие привычки легко переходят в класс и в компанию друзей.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рядом заботятся друг о друге, им проще договариваться и не ссориться. Поэтому дружная семья — это не только родные, но и все, кто умеет быть вместе по-доброму.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большой дом для разных людей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площадке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играют дети, и у каждого свой голос, имя и привычки. Но мяч один, правила общие, а смех слышен сразу у всех. Так дружба начинается с простого: вместе играть и никого не оставлять в стороне.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классе можно увидеть ребят с разной внешностью и разными семейными традициями. Один любит рисовать, другой — читать, третий — бегать на перемене. Когда они помогают друг другу, класс становится похож на дружную команду.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можно встретить детей в разных костюмах, с разными узорами и угощениями. Это напоминает, что Россия большая и многоголосая. Различия не мешают людям дружить — наоборот, делают общую жизнь интереснее.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уважение делает людей ближе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начинается с простых слов: «здравствуйте», «пожалуйста», «спасибо», «извини». Они звучат несложно, но сразу показывают, что человек ценит другого и умеет быть внимательным.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смеяться над ошибками и не обижать словами. Когда рядом спокойно и доброжелательно, людям легче говорить, отвечать на уроке и не бояться ошибиться.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помогает слушать до конца и не перебивать. Так собеседник чувствует: его мнение важно, а это очень укрепляет доверие между детьми и взрослыми.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общении есть уважение, ссор становится меньше, а добрых дел — больше. И тогда даже обычный школьный день проходит намного приятнее.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дружба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дружбы от первого знакомства до настоящей поддержки и доверия.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объединяет класс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вместе следят за порядком в классе, каждый видит свой вклад. Даже маленькое дело помогает почувствовать: мы — одна команда, а не набор отдельных парте́й.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 уход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Посадить цветы, полить их и наблюдать за ростом — занятие, которое сближает. Общий труд учит терпению, аккуратности и радости от результата, который создан вместе.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готовит открытки, украшения или номер к празднику, у каждого находится задача. Так работа становится веселее, а итог — красивее, потому что старались все.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старшие ребята помогают первоклассникам или малышам, они чувствуют себя нужными и сильными. Доброе участие делает коллектив дружнее и показывает хороший пример.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традиции, которые радуют всех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год, Масленица, День Победы, Сабантуй, Наурыз и другие праздники напоминают: у людей много красивых обычаев. На таких днях особенно заметно, как здорово радоваться вместе.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видят костюмы, угощения, танцы и флажки, они лучше понимают друг друга. Праздник становится не только весёлым, но и добрым уроком дружбы.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ужин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семья успевает поговорить о прожитом дне, поделиться новостями и посмеяться. Такой обычай помогает чувствовать себя рядом и не терять тепло общения.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помогают по дому, поздравляют старших и не забывают о мелочах, семья становится крепче. Добрые привычки учат замечать труд других и ценить поддержку.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перед сном, спокойный разговор или совместная игра помогают закончить день без спешки. Эти минуты особенно ценны, потому что они делают дом уютным и спокойным.
</a:t>
            </a:r>
            <a:endParaRPr lang="en-US" sz="11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дружного класса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дружном классе не смеются над ошибками и не перебивают товарища. Каждый может спокойно отвечать, потому что знает: его выслушают и не поднимут на смех.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делиться учебными принадлежностями, помогать тому, кому трудно, и работать в паре без капризов. Тогда урок проходит спокойно, а общий результат получается лучше.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Аккуратность, честность и умение слушать делают класс безопасным и приятным. Если все соблюдают такие правила, учиться становится легче, а дружба — крепче.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слова рядом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и показать поддержку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грустному человеку достаточно доброго слова и внимательного взгляда. Можно посадить его рядом, выслушать и не смеяться над его переживаниями. Это уже большая помощь.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учебник, портфель или упавшая тетрадь, стоит помочь сразу. Маленький добрый поступок возвращает настроение быстрее длинных объяснений и показывает: ты не один.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силе единства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«Один в поле не воин» напоминает: одному трудно справиться с большой задачей, а вместе работа идет увереннее и быстрее.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«Без друга в жизни туго» учат ценить товарищей, потому что поддержка друга помогает не растеряться и не унывать в трудный момент.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говорит просто: дружба нужна и на уроке, и в игре, и в любом общем деле. С ней даже сложное становится понятнее.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легко запомнить, а еще они подсказывают правильный поступок. Хорошо, когда короткая фраза напоминает о доброте лучше длинного разговора.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помириться после ссоры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помогает спокойно обсудить разногласие и вернуть дружбу.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соблюдать правила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не толкаться, не мешать друг другу и не попадать в опасные ситуации дома, в школе, на улице и в транспорте.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знают, как вести себя, становится меньше шума, споров и путаницы. День проходит спокойнее, а дела выполняются без лишних остановок.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учат считаться с другими людьми. Так каждый чувствует себя частью дружного коллектива и понимает, что рядом тоже важны.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детях одной планеты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через школьный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дети из разных семей собрались в один круг и начали игру. Кто-то говорил по-русски, кто-то вставлял незнакомые слова, но смех был общий. Через несколько минут все уже подсказывали правила друг другу и держались за руки.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 разных языках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устроили маленький праздник: один ребенок принес рисунок, другой — угощение, третий — музыку. У всех были разные привычки, но радость получилась одна на всех. Даже учитель заметил, что дружба звучит без перевода.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завтрашнем дне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дети стоят рядом и смотрят вперед, будто на большой светлый путь. У каждого свой дом и своя речь, но мечта похожа: учиться, играть и жить мирно. Такие мечты легко соединяют даже далеких друзей.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нас одной командой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команда не бросает того, кому трудно. Если у одноклассника не получилось, рядом обязательно найдется тот, кто подскажет и поддержит без лишних упреков.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важная вещь — радоваться успеху другого. Когда победа становится общей, в классе становится больше доверия, а дружба крепнет, как хороший узелок.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появляется там, где у всех есть общая цель. Когда каждый понимает, ради чего старается, класс работает дружно и не теряет интерес к делу.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добрых дел за один день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Улыбнуться, поздороваться и сказать доброе слово — простой старт дня. После этого даже самый сонный класс просыпается быстрее.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Вспомнить, кому сегодня помог, и заметить, что настроение стало лучше. Добрые поступки возвращаются приятным чувством и желанием делать их снова.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карандашом, помочь поднять книгу или позвать в игру. Такие мелочи почти не требуют времени, зато делают рядом теплее.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напоминает о единстве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«Я, ты, он, она» звучит как веселое напоминание: рядом с другими людьми жизнь становится ярче, а трудности перестают пугать так сильно.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вместе, они чувствуют себя одной дружной командой. Улыбки, движение в круге и общий ритм помогают понять простую и важную мысль урока.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вместе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вместе — значит не оставлять человека одного, если ему нужна помощь. Доброе участие делает общение спокойнее и надежнее.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 уважать мнение другого, даже если оно не совпадает с твоим. Умение слушать помогает избегать ненужных споров и обид.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вместе — значит беречь семейные и школьные традиции, потому что они объединяют людей и делают общие дела особенно теплыми.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это значит радоваться успехам всех, а не только своим. Когда счастье общее, и мечтать о хорошем будущем становится легче.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— сильнее и добрее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дружба начинается с уважения, помощи и добрых слов. Если люди умеют быть вместе, класс, школа и страна становятся одной дружной семьей.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2026-05-21T07:23:52Z</dcterms:created>
  <dcterms:modified xsi:type="dcterms:W3CDTF">2026-05-21T07:23:52Z</dcterms:modified>
</cp:coreProperties>
</file>