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выражай себя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самовыражения в жизни подростков и влияние технологий и английского языка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самовыражения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стало важным элементом социальной жизни благодаря демократизации и глобализации. Английский язык как международный стандарт усиливает его значимость в быстро меняющемся мире.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самовыражение?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самовыражения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— это передача личных мыслей и чувств через язык, творчество и стиль. Оно проявляется визуально через моду и фотографию, вербально — в речи и письме.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личного опыта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самовыражения зависит от ценностей, норм и опыта человека. Социальное окружение и внутренние убеждения взаимосвязаны в этом процессе.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отражается в отношениях и поведении в коллективе, помогая строить идентичность и коммуникативные навыки.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самовыражения и рост личности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способствует формированию индивидуальности и саморазвитию, необходимому для достижения самоактуализации.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выражения вызывает внутренний дискомфорт, снижает уверенность и мешает психологическому росту.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Подлинность и открытость в выражении себя создают основы зрелой и гармоничной личности.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способы самовыражения школьников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как заявление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Модный стиль, аксессуары и прически являются инструментом демонстрации индивидуальности среди подростков, подчеркивая уникальный образ.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сленг и публикации в блогах позволяют выражать мысли и эмоции. По московскому опросу, 78% школьников используют соцсети для самопрезентации.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и спортивные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кружках и клубах помогает развивать увлечения и находить единомышленников, укрепляя социальные связи.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способы самовыражения среди подростков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играют ключевую роль в демонстрации талантов и расширении аудитории.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соцсети доминируют как главные каналы самовыражения молодежи.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культурные особенности самовыражения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K-pop и эстетика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K-pop и стиль ulzzang стали символами молодежной культуры, отражая стремление к уникальности и выразительности.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субкультуры и мода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kei и Harajuku демонстрируют сложные стили, объединяющие музыку, одежду и поведение для самовыражения.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Европа: уличное искусство и блогинг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Граффити, рэп и личные блоги формируют пространство для публичного выражения взглядов и опыта.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выражения: возможности и ограничения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Конституция гарантирует свободу выражения, однако она ограничена защитой прав и безопасности общества.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нормы устанавливают баланс между свободой личности и коллективной ответственностью.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самовыражение регулируется внутренними правилами, влияя на формы творчества.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границ свободы способствует развитию уважения и толерантности в сообществе.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и формирование самоопределения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дебатах и обсуждениях помогает подросткам формировать аргументированную точку зрения и уверенность в себе.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адаптация 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 командные проекты создают поддержку и чувство принадлежности среди сверстников.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инициативного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среди старшеклассников выросли на 17% (НИУ ВШЭ, 2022), демонстрируя активное самовыражение через предпринимательские идеи.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8533"/>
            <a:ext cx="4865100" cy="13092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 и офлайн самовыражение: сравнительный анализ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объединяют онлайн и офлайн методы для полного выражения своей индивидуальности.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обеих сред позволяет подросткам более эффективно выражать себя и расширять аудиторию.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Социологический опрос,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самовыражения: пошаговая модель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динамика процесса самовыражения у подростков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 на формы самовыражения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как платформа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позволяет подросткам делиться фотографиями и видео, создавая уникальный визуальный контент. Зрители мгновенно реагируют лайками и комментариями, что стимулирует развитие идей и формирует интернет-сообщества.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и вирусные челленджи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TikTok предлагает короткие видеоформаты с музыкой, которые становятся трендами среди молодежи. Челленджи на английском языке расширяют культурные горизонты и повышают вовлеченность пользователей по всему миру.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Telegram-каналов в распространении идей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Telegram-каналы служат площадкой для публикации авторских текстов и мемов, создавая пространство для свободного обмена мнениями. Быстрое распространение информации способствует формированию цифрового сообщества с общими интересами.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самовыражения в цифровой среде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остаётся критической проблемой: по данным исследований, более трети российских подростков столкнулись с агрессией в интернете, что снижает их уверенность и мешает свободному выражению.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дезинформации и утечка личных данных создают угрозы безопасности и оказывают влияние на мировоззрение молодёжи, требуя от них внимательного отношения к потребляемой информации.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 могут оказывать давление, формируя стандарты поведения и внешнего вида, что ограничивает аутентичность и способствует развитию социальной тревожности у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через искусство на уроках английского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на английском как средство раскрытия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театры показывают множество постановок, позволяя ребятам осваивать язык и проявлять творческую индивидуальность. В Москве фестиваль 2022 года включал более 40 уникальных спектаклей с авторской режиссурой.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плакатов и эссе для развития языковых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активно работают с визуальной и письменной формой самовыражения, разрабатывая плакаты и сочинения на английском, что способствует критическому мышлению и расширению лексического запаса.
</a:t>
            </a:r>
            <a:endParaRPr lang="en-US" sz="1166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Арт-проекты как интеграция креативности и английского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художественного творчества на уроках помогает сформировать уверенность через самопрезентацию на иностранном языке, повышая коммуникативные способности и стимулируя индивидуальный подход.
</a:t>
            </a:r>
            <a:endParaRPr lang="en-US" sz="11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участия в творческих проектах на самооценку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 значительное улучшение эмоционального состояния и навигации в социальной среде благодаря творческой активности.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вовлеченность в искусство способствует психоэмоциональному благополучию и улучшению учебных достижений подростков.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РАНХиГС,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как фактор положительной самооценки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уникального стиля в речи и внешнем виде способствует укреплению чувства собственного достоинства и облегчает социальное взаимодействие.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 и педагогов выступает основополагающим элементом мотивации, снижая стресс и способствуя учебной успешности.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уважение к разнообразию и толерантность помогают создавать безопасное пространство для аутентичного самовыражения.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взаимодействие в коллективе формирует позитивную самооценку и помогает подросткам развивать навыки критического мышления и эмпатии.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известных личностей: влияние самовыражения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Билли Айлиш – феномен аутентичности и стиля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Музыкантка прославилась непринужденным образом и честными текстами, что позволило ей установить глубокую связь с молодёжной аудиторией и сломать стереотипы индустрии.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Oxxxymiron — голос молодежи и общественных перемен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Рэпер и общественный деятель через свои тексты и проекты выражает социальные и политические идеи, вдохновляя подростков к активной жизненной позиции.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Дуров — пример независимого мышления и инноваций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Telegram демонстрирует, как личная креативность и свобода выражения в цифровой сфере ведут к формированию глобальных цифровых проектов.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среда как пространство для самовыражения
</a:t>
            </a:r>
            <a:endParaRPr lang="en-US" sz="2145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школьных клубов и кружков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клубы предоставляют платформы для реализации творческого потенциала и обучения в коллективе.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международных образовательных программ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как Cambridge English способствуют развитию языковых и коммуникативных компетенций в контексте творчества.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олимпиад и конкурсов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стимулируют развитие навыков и поддерживают здоровую конкуренцию среди учащихся.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проектов и лабораторий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лаборатории направлены на создание среды для проектной деятельности и диалога между учениками и педагогами.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для эффективного самовыражения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Комбинируйте занятия искусством, спортом и блогингом для поиска собственного стиля. Осознанное отношение к ошибкам помогает совершенствоваться и развивать внутреннюю устойчивость.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 важна для мотивации. Практикуйте устную речь, ведя словарь и участвуя в дискуссиях на английском, чтобы укрепить навыки самопрезентации.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Самовыражение — ключ к развитию личности и успеху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самовыражение формирует уверенность, открывает новые возможности и помогает подросткам гармонично интегрироваться в современное общество и глобальный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2026-05-07T22:08:21Z</dcterms:created>
  <dcterms:modified xsi:type="dcterms:W3CDTF">2026-05-07T22:08:21Z</dcterms:modified>
</cp:coreProperties>
</file>