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Галактики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— огромные системы звёзд, газа, пыли и тёмной материи, раскрывающие тайны Вселенной.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Вселенной: открытие галактик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считалось, что Млечный Путь — вся Вселенная. В 1924 году Эдвин Хаббл доказал существование других галактик, радикально расширив представления о космосе и масштабе Вселенной.
</a:t>
            </a:r>
            <a:endParaRPr lang="en-US" sz="989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структуры галактики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ядро и звёздный балдж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галактики содержит плотные скопления звёзд и часто сверхмассивную чёрную дыру. Вокруг ядра располагается балдж — сосредоточение старых звёзд, формирующее центральную облать.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и спиральные рукава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Диски спиральных галактик содержат молодые звёзды, газ и пыль, образуя характерные спиральные рукава. Эти области активно участвуют в звездообразовании.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и тёмная материя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состоит из рассеянных старых звёзд и шаровых скоплений. Большая часть массы галактики заключена в невидимую тёмную материю, обеспечивающую её гравитационную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овальной формой, состоят преимущественно из старых красных звёзд и характеризуются низкой активностью звездообразования.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ярко выраженный диск с спиральными рукавами, в которых происходят процессы формирования новых звёзд, а также центральный яркий балдж.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имеют чёткой формы и структуры, часто возникают вследствие гравитационных возмущений, столкновений и активного газообмена внутри.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галактик по системе Хаббла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галактик по видам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SDSS 2020 показывают, что спиральные галактики доминируют в ближней Вселенной.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 преобладают, играя ключевую роль в космической структуре.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Sloan Digital Sky Survey (SDSS), 2020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галактики: основные характеристики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плоский диск с яркими спиральными рукавами, в которых активно формируются новые звёзды и рождаются молодые звёздные популяции.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Диаметры дисков зачастую превышают 100 000 световых лет, что делает их крупными космическими структурами в масштабе Вселенной.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спиральных галактик находится балдж — плотное скопление старых звёзд, придающее галактике характерный вид.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галактики: ключевые особенности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эллипсоидную форму, лишены заметного диска и не демонстрируют спиральной структуры, что отличает их от спиральных.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преимущественно из старых звёзд, практически не содержащих межзвёздного газа и пыли, что снижает активность звездообразования.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карликовых — около 3 000 световых лет, до гигантских с миллионами световых лет в диаметре.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 для центральных частей скоплений галактик, где часто располагаются массивные эллипсоиды, как галактика M87.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галактики: характер и происхождение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неправильных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и Малое Магеллановы Облака — спутники Млечного Пути, представляющие класс неправильных галактик с активным звездообразованием и богатым межзвёздным газом.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неправильной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неправильных галактик часто возникает из-за гравитационных возмущений и столкновений, что нарушает упорядоченную структуру и вызывает хаотическую морфологию.
</a:t>
            </a:r>
            <a:endParaRPr lang="en-US" sz="9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галактик: сравнительный анализ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 показано огромное разнообразие масштабов галактик от карликовых до гигантских.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галактик сильно различаются, отражая их разнообразные эволюционные пути и физические процессы.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2019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типов галактик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спиральных, эллиптических и неправильных галактик представлены для понимания их различий.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богаты газом и имеют упорядоченную структуру, эллиптические массивнее и старше, неправильные очень разнообразны.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Astrophysical Journal, 2021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галактик: современные представления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Большого взрыва (около 13,5 млрд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сжатие облаков водорода и гелия положило начало образованию первых протогалактик и звёздных систем во Вселенной.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аккреции и слияний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структуры объединялись в более крупные за счёт гравитационных взаимодействий и слияний, способствуя формированию массивных галактик.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Газопад и обогащение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межгалактического газа и звёздный ветер обогащают межзвёздную среду, стимулируя звездообразование и развитие химического состава.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устойчивых галактических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формируются устойчивые морфологии — спиральные, эллиптические и неправильные типы, отражающие историю эволюции и воздействия внешних факторов.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возраст галактик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галактики датируются возрастом около 13 миллиардов лет, образовавшись вскоре после возникновения Вселенной. Они являются ключом к пониманию ранней космологии.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эволюции у галактик меняются массообразование, форма и скорость рождения новых звёзд, что определяет их морфологическое развитие и активность внутри.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слияния, газообмена и звёздной динамики играют важную роль в формировании новых звёздных поколений и изменении общей структуры галактик со временем.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Крупномасштабная структура Вселенной: скопления и сверхскопления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скопления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образуют плотные скопления, содержащие от нескольких сотен до тысяч объектов. Сила их взаимного притяжения поддерживает стабильность групп, создавая компактные космические структуры.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Сверхскопления и космическая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комплексы — сверхскопления — объединяют множество скоплений в гигантские образования, формируя сеть нитей и пустот. Эта филаментозная структура характеризует Вселенную на больших масштабах.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галактики: основные этапы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галактики согласно современным астрономическим исследованиям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галактик приходится на темную материю, что подтверждается анализом кривых вращения и моделями гравитационного взаимодействия.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2021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галактик приходится на невидимую темную материю, формирующую гравитационный скелет систем и определяющую динамику их развития.
</a:t>
            </a:r>
            <a:endParaRPr lang="en-US" sz="199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в центрах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многих галактик содержат чёрные дыры с массой миллионов и миллиардов солнечных, являющиеся источником мощного излучения и влияющие на динамику окружающей среды.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как ярчайшие объекты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— активные галактические ядра, испускающие огромное количество энергии. Они расположены на больших расстояниях, демонстрируя признаки быстрого аккреционного процесса и играя ключевую роль в изучении ранней Вселенной.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галактические ядра и квазары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галактических столкновений и слияний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вызывают вспышки звездообразования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взаимодействии галактик сжатие газовых облаков стимулирует интенсивное рождение новых звёзд и изменяет локальную структуру.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изменения и формирование эллиптических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Слияния могут радикально преобразовывать форму галактик, приводя к образованию массивных эллиптических структур и перераспределению звёздного состава.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Предвидимое слияние Млечного Пути и Андромеды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примерно 4 миллиарда лет наш Млечный Путь столкнётся с Андромедой, что вызовет глубокие структурные изменения обеих галактик и длительный процесс объединения.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5489" y="1157375"/>
            <a:ext cx="5793021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галактики: основные параметры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ключевые параметры и особенности наиболее изученных галактик, важные для сравнения и понимания их разнообразия.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разнообразие размеров, морфологий и расстояний, подчёркивая уникальность галактик и их роли в локальной Вселенной.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2022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галактик в формировании планет и жизни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Звездообразование и создание планетных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активных регионах спиральных галактик формируются новые звёзды и планеты, благодаря плотности газа и межзвёздной пыли, что создаёт предпосылки для появления сложных химических соединений.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возникновения жизни в Млечном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галактический дом содержит более 100 миллиардов планет, многие из которых находятся в зонах обитаемости, что увеличивает вероятность существования живых организмов за пределами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галактик для науки и общества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галактик раскрывает фундаментальные процессы Вселенной, помогает понять происхождение жизни и способствует развитию космологических исследований, расширяя горизонты человеческих знаний.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2026-05-08T07:23:50Z</dcterms:created>
  <dcterms:modified xsi:type="dcterms:W3CDTF">2026-05-08T07:23:50Z</dcterms:modified>
</cp:coreProperties>
</file>