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«Волк и ягнёнок»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сильный герой прикрывает ложью насилие: спор у ручья заканчивается несправедливо.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 басню и почему она известна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— один из самых читаемых русских баснописцев. Произведение создано в начале XIX века и продолжает традиции Эзопа и Лафонтена. Животные спорят по-человечески, поэтому вывод понятен сразу: за Волком — грубая сила, за Ягнёнком — невиновность.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басни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сила без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показан как хищник, который решает спор с позиции власти. Он злится, давит и делает вид, что ищет правду, хотя доказательств у него нет.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Ягнёнок — невиновность и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Ягнёнок маленький и беззащитный, но отвечает спокойно и разумно. Его доводы связаны с тем, что происходит у ручья, и потому выглядят фактически обоснованными.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ними делает конфликт ясным даже школьникам 5 класса. Один герой действует грубо и несправедливо, другой держится вежливо и не меняет сути своих ответов.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 ручья: от обвинения к угрозе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эпизодов в тексте басни «Волк и ягнёнок» показывает, что повод берётся без доказательств.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действия: ручей и берег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берег и безопасная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берегу стоит Ягнёнок, маленький и осторожный. Там, где берег тихий, его поведение выглядит естественным и мирным. На противоположной стороне напряжение усиливается — Волк уже готов спорить на свой лад.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вода как «аргумент»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ручья всё видно: кто выше, а кто ниже по течению. Вода в этой сцене становится символом правды, потому что направление течения сразу показывает, что Ягнёнок не может загрязнить то, что пьёт Волк.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позе и настроении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удобно строить на контрасте: светлый Ягнёнок у воды и тёмный Волк, который наблюдает с угрозой. Так легче показать, что спор начинается с несправедливого давления, а не с реальных причин.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обвинение Волка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утверждает, что Ягнёнок мутит ему воду и мешает пить. Обвинение звучит уверенно, но в тексте не появляется ни одного факта, который его подтверждал бы.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Ягнёнок стоит ниже по течению. Поэтому его действия не могут повлиять на чистоту воды там, где находится Волк: загрязнять «выше» он физически не способен.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что Волк использует громкие слова вместо доказательств. С самого начала спор направлен не на выяснение правды, а на повод для давления на слабого.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856" y="2021350"/>
            <a:ext cx="261188" cy="298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769" y="2021350"/>
            <a:ext cx="261188" cy="298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48694" y="2021350"/>
            <a:ext cx="261188" cy="298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Ягнёнка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и без спора «на крик»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Ягнёнок отвечает мягко, стараясь не разжигать конфликт. В его тоне слышна попытка договориться, а не желание победить любой ценой.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Ориентируется на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 главное: находится ниже по ручью и не может мешать Волку. Его довод опирается на то, как устроено течение воды, а не на догадки или намёки.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 останавливают нападающего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разумные объяснения не меняют решения Волка. Кто уже выбрал нападение, тот будет придираться дальше, игнорируя аргументы.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0358" y="1467950"/>
            <a:ext cx="6663284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говорят Волк и Ягнёнок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речи показывает, что конфликт держится не на логике, а на силовом давлении.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Волка служит инструментом давления: он не проверяет доводы и усиливает угрозы. Речь Ягнёнка остаётся ориентированной на правду, но это не гарантирует справедливый исход.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«Волк и ягнёнок».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правда в басне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важно не только то, кто прав, но и то, как действует человек: спокойные доводы требуют встречи с теми, кто готов слушать.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подчёркивает: слабый может быть правым, однако без защиты и без честного суда правда не побеждает сама собой.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басни И. А. Крылова «Волк и ягнёнок» (без внешних числовых данных).
</a:t>
            </a:r>
            <a:endParaRPr lang="en-US" sz="6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обвинения Волка неубедительны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Волк обвиняет Ягнёнка в том, что тот мутит воду. Но само обвинение не подкрепляется фактами: логика Ягнёнка опирается на течение ручья.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Ягнёнка Волк начинает искать другие причины для придирок. Они становятся всё более случайными, словно он подбирает повод вместо реальной проверки.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Обвинения Волка противоречат друг другу и не складываются в ясную картину. Такой набор реплик показывает, что цель — не справедливость, а повод для нападения.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становится понятно: Волк заранее настроен на угрозу. Разумные доводы не влияют на его действия, потому что он действует по произволу, а не по правде.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Волка в тексте и иллюстрации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поза как знак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Волка обычно показывают крупным и тёмным: открытая пасть, напряжённая поза и тяжёлый взгляд сразу передают опасность. Такой визуальный образ помогает понять, что он не собирается искать правду.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Грубая речь и давление вместо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басни Волк говорит резко и грубо: он обвиняет, не объясняя доказательств, и старается «прижать» Ягнёнка. Его цель — не спор по фактам, а оправдание нападения и подчинение слабого.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Ягнёнка в тексте и иллюстрации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контраст: сила против слабости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Ягнёнок изображён маленьким, светлым и беззащитным. Уже одним этим контрастом автор подсказывает: перед нами несправедливый спор, где один участник заранее слабее.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позиция у ручья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Ягнёнок стоит у ручья спокойно и разумно, не ищет конфликт. Его поведение подчёркивает внутреннюю уверенность в своей невиновности и желание спокойно объяснить ситуацию.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ответы вместо грубости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Ягнёнка ровная и уважительная. Он не повышает тон и не угрожает, а пытается договориться, показывая, что с ним можно разговаривать по-человечески, без давления.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опирается на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ответах Ягнёнок опирается на то, что видно по течению воды. Его доводы логичны, но воле сильного им всё равно не дают решающего веса в конфликте.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760636"/>
            <a:ext cx="3918900" cy="18614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басни в произведении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строится на контрастах и диалоге, а короткий сюжет ведёт к нравственному выводу о справедливости и произволе.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признаков показывает: это не просто история о животных, а форма, где через короткий спор прямо высвечиваются причины несправедливости и вывод для читателя.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«Волк и ягнёнок»; традиция басни (античные сюжеты Эзопа)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поступков героев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конфликте различие проявляется не только в словах, но и в действиях: Волк давит и угрожает, Ягнёнок отвечает фактами и сохраняет спокойствие.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зеркальную противоположность: сила Волка используется для произвола, тогда как правота Ягнёнка не становится защитой без опоры на справедливость.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«Волк и ягнёнок» (классификация поступков по тексту)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несправедливость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конфликта в басне «Волк и ягнёнок»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29804"/>
            <a:ext cx="282900" cy="25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басни: коротко, ясно, выразительно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простота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Крылова короткие и понятные, чтобы смысл легко уловил ученик. Автор выбирает ясные формулировки, поэтому характеры героев читаются сразу, без долгих пояснений.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речи Волка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репликах Волка заметны придирки, повторы и давление. Грубый тон создаёт ощущение угрозы: читатель понимает, что собеседник уже настроен нападать.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Ягнёнка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Ягнёнок говорит вежливо и ровно, поэтому его слова воспринимаются как попытка договориться. Контраст между речью героев делает несправедливость особенно заметной.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 для школьника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соглашайся с громкими обвинениями, если нет доказательств. Басня показывает: иногда «убедительные» слова могут быть лишь способом оправдать нападение и получить власть над слабым.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сама по себе не делает человека правым. Даже если кто-то говорит уверенно, его грубость и угрозы часто важнее фактов, а значит, нужно сохранять критичность и спокойствие.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и разумный разговор не всегда спасает, когда рядом действует произвол. Зато он помогает увидеть разницу между правдой и ложным поводом для ссоры.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остаётся понятной сегодня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Сюжету соответствуют знакомые случаи: травля, давление, несправедливые обвинения и попытки защитить слабого. Такие ситуации узнаваемы и в реальной жизни, и в онлайн-общении.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универсальность конфликта: тема несправедливости повторяется в разных средах, поэтому мораль сохраняет актуальность для нового поколения.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школьных ситуаций (точные статистические данные не приводятся)
</a:t>
            </a:r>
            <a:endParaRPr lang="en-US" sz="6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басни с другими произведениями Крылова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басня особенно ярко показывает механику лжи: неправда может звучать убедительно, если сильный подаёт её как «законный» повод. Поэтому важно учиться различать правду и оправдания.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«Волк и ягнёнок» перекликается с другими баснями Крылова, где высмеиваются грубость, самоуверенность и лицемерие. В каждом случае порок проявляется через поступки и слова персонажей.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баснях животные помогают увидеть человеческие качества в упрощённой форме. Короткий сюжет быстро выводит читателя к нравственному уроку, который можно применять в жизни.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басни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«Волк и ягнёнок» показывает: правда и невиновность не всегда побеждают, если сильный действует по произволу. Учит замечать несправедливость и не верить ложным обвинениям, ценя честный разговор.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2026-05-12T20:57:59Z</dcterms:created>
  <dcterms:modified xsi:type="dcterms:W3CDTF">2026-05-12T20:57:59Z</dcterms:modified>
</cp:coreProperties>
</file>