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представлений о строении мира: от мифов к современной науке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мифов к научному познанию Вселенной демонстрирует развитие человеческого мышления.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мира: от мифологии к науке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объяснения мира базировались на мифах и религиозных взглядах древних культур. Со временем человечество начало переходить к объективному научному изучению космоса, создавая первые систематизированные знания о мире, вне зависимости от человеческой позиции в нём.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представления о мире в древности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Земля в древнеегипетской космологии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считали, что Земля — плоская поверхность, поддерживаемая богом Гебом. Небо воспринималась как свод, отделённый от земли, а природные явления объяснялись вмешательством богов и духов.
</a:t>
            </a:r>
            <a:endParaRPr lang="en-US" sz="100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Месопотамии и его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Месопотамцы представляли Землю покоящейся на гигантских водах или животных. Их мифология описывала вселенную как слои, где каждая сущность выполняла важную роль в поддержании равновесия мира.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космогонические мифы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мир объяснялся через истории о богах и героях. Природные законы связывались с волей богов, что отражало попытки осмыслить явления посредством мифов и легенд.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модели мира в Древней Греции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Милетский считал, что основой всего является вода, рассматривая её как первоэлемент, из которого возникают все вещи.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ввёл идею математической гармонии космоса и впервые предположил, что Земля имеет форму шара, открывая путь к научному исследованию мира.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предложил концепцию апейрона — бесконечного, неопределённого начала, порождающего всё сущее, что стало абстрактной базой для дальнейших размышлений.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система Птолемея — основа астрономии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модели Птолемея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Птолемей в II веке н. э. разработал модель, где Земля занимает неподвижный центр Вселенной. Планеты и светила движутся по круговым орбитам и эпициклам, обеспечивая точное предсказание их видимых перемещений на небе.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значимость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оставалась непревзойдённой на протяжении более тысячи лет, являясь главным инструментом для астрономов и поддерживаясь Учёными и религиозными институтами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геоцентрической модели в средневековой Европе и на Востоке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свыше 90% европейских университетов преподавали модель Птолемея. Модель активно поддерживалась церковью как догма.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геоцентризм был доминирующей концепцией в научных кругах и общественном сознании более тысячи лет.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средневековой науки, 2020 год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вызвали сопротивление как церкви, так и части учёных из-за радикального пересмотра мироустройства, но заложили основу для развития современной астрономии.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Коперника: переход к гелиоцентрической системе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1543 году Коперник предложил модель, где Солнце занимает центральное место, а Земля и другие планеты вращаются вокруг него. Это опровергло идею неподвижной Земли как центра Вселенной.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79875"/>
            <a:ext cx="5253300" cy="1761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геоцентрической и гелиоцентрической систем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между двумя основными астрономическими моделями, показывая преимущества гелиоцентризма.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модель упрощала вычисления и точнее описывала наблюдаемые явления, что способствовало её постепенному принятию.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Птолемея и Коперника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Галилей: телескоп и опровержение геоцентризма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фаз Венеры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впервые отметил фазы Венеры, подобные лунным, что подтверждало её движение вокруг Солнца, опровергая геоцентрическую модель с неподвижной Землёй.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Юпитера и лунные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четырёх крупных спутников Юпитера и рельефа Луны с горными образованиями подтвердило, что не всё вращается вокруг Земли, измени мировоззрение о космосе.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астрономических моделей мироздания
</a:t>
            </a:r>
            <a:endParaRPr lang="en-US" sz="2201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изменения взглядов на космос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Ньютона: Вселенная как механизм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сформулировал три закона движения, которые стали фундаментом механики и позволили объяснить движение celestial bodies в терминах физических закономерностей.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стала восприниматься как огромный механизм, где все явления подчинены универсальным законам, работающим без необходимости сверхъестественных объяснений.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ввёл понятие силы притяжения между всеми объектами с массой, что показало единство законов на Земле и в космосе.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способствовали развитию научного мировоззрения XVIII-XIX веков, утвердив идею о природе как цельной, предсказуемой системе.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расширение границ Солнечной системы и открытие новых объектов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размеров и структуры Солнечной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астрономы уточнили орбиты планет и смогли измерить расстояния до ближайших звёзд с помощью параллакса. Эти достижения значительно расширили знания о масштабах и составе Солнечной системы.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новых планет и объектов за её пределами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Урана и Нептуна, а также многочисленных спутников дало новое понимание разнообразия космических тел. Изучение туманностей и звёздных скоплений выявило сложность и глубину устройства Вселенной.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астрофизики: изучение природы звёзд и далеких объектов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Кирхгоф и Бунзен разработали спектроскопические методы, позволившие анализировать химический состав звёзд и небесных объектов.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спектральных классов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звёзд по спектрам стала основой для понимания их химического и физического состояния.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туманностей и двойных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далёких объектов выявило разнообразие астрономических структур и начала объясняться их природа.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квазаров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были открыты как мощные источники излучения, расширив понимание активности в глубоком космосе.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Эйнштейна: общая теория относительности и новая космология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предсказала такие явления, как чёрные дыры и гравитационные линзы, расширив понимание структуры Вселенной и природы гравитационных взаимодействий.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теория относительности радикально изменила представления о гравитации как искривлении пространства-времени, что открыло путь к новым космологическим моделям.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Хаббла показало, что наблюдаемые галактики удаляются друг от друга, подтверждая теорию динамического развития космоса.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Эдвина Хаббла, 1929 год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Хаббл доказал, что Вселенная расширяется, заложив основы современной космологии.
</a:t>
            </a:r>
            <a:endParaRPr lang="en-US" sz="23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важных астрономических открытий (XVI-XXI вв.)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на графике отражает качественный скачок в познании космоса и доступных технологиях. Запуск телескопа Хаббл позволил делать беспрецедентные наблюдения.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прогрессирующий характер астрономии, где технологические инновации стимулируют фундаментальные научные открытия.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исторических астрономических исследований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3251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космология: ключевые направления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27% массы Вселенной составляют невидимые частицы, оказывающие гравитационное влияние, но не излучающие свет.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 68% Вселенной — загадочная сила, вызывающая ускоренное расширение космоса.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мультивселенной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Предполагается существование множества вселенных с различными физическими свойствами и константами, что вызывает дискуссии и гипотезы.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развитие астрономии и космологии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расширяющейся Вселенной Александра Фридмана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Фридман предложил первые математические модели динамической Вселенной, положившие начало современной космологии. Его работы открыли путь к пониманию расширения пространства.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Иосифа Шкловского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Шкловский внёс значительный вклад в изучение радиогалактик и механику излучения Солнца, что помогло лучше понять природу космических источников электромагнитных волн.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рентгеновской астрономии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 "Спектр-РГ" позволил российским учёным изучать рентгеновское излучение галактик и чёрных дыр, расширяя знания о высокоэнергетических процессах во Вселенной.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телескопы, такие как VLT, Hubble и James Webb, обеспечивают детализированные изображения далёких галактик и экзопланет, расширяя горизонты космических исследований.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позволяет воспроизводить процессы эволюции Вселенной, помогая анализировать многокомпонентные взаимодействия на разных масштабах.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спектроскопии, радиоинтерферометрии и гравитационного зондирования дают новые данные о составе и структуре космоса, углубляя системное понимание мироздания.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новых технологий в исследовании структуры Вселенной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взглядов на строение мира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переход от мифов к научным моделям отражает развитие человечества, вдохновляет дальнейшие открытия и формирует ответственное осознание места человека во Вселенной.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2026-05-07T22:55:07Z</dcterms:created>
  <dcterms:modified xsi:type="dcterms:W3CDTF">2026-05-07T22:55:07Z</dcterms:modified>
</cp:coreProperties>
</file>