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жизни: биосфера как оболочка существования организмов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оболочка, где жизнь объединяет Землю в единую систему.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ключ к пониманию жизни на Земле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связывает экологию, ботанику, зоологию и микробиологию. Этот раздел показывает, как живые организмы зависят от энергии Солнца, круговорота веществ, условий среды и деятельности человека, а идеи В. И. Вернадского помогают увидеть живое как силу планетарного масштаба.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биосферы и её границы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все области, где встречаются живые организмы и следы их жизнедеятельности. Это не отдельный слой, а непрерывная зона взаимодействия живого и неживого.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оболочка жизни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гидросфере организмы заселяют всю толщу воды, включая глубоководные области океана. Условия освещённости, давления и температуры определяют состав и распределение сообществ.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жизнь сосредоточена главным образом в нижних слоях. Здесь обнаруживаются бактерии, споры и другие микроорганизмы, переносимые воздушными потоками на большие расстояния.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предел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литосфере жизнь проникает на несколько километров вглубь, прежде всего в почву и трещины горных пород. Там обитают микроорганизмы, грибы и другие устойчивые формы жизни.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литосферы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биосферы в разных оболочках Земли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как путь распространения жизни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Земли не заселена равномерно, но именно она помогает жизни быстро распространяться. Пыльца, семена, бактерии и споры переносятся ветром, связывая удалённые территории в единое пространство обмена.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жизнь по всей толще воды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средой обитания для огромного числа организмов, от планктона до глубоководных форм. Наибольшая плотность жизни наблюдается там, где есть свет, питание и перемешивание водных масс.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 верхний слой почвы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Наземно-почвенная часть биосферы наиболее насыщена жизнью у поверхности. Здесь сосредоточены корни растений, грибы, беспозвоночные и микроорганизмы, а почва выступает как активная среда обмена веществ.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живого вещества биосферы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заметны не по размеру, а по численности и роли в обмене веществ.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живого вещества неоднородна: крупные организмы заметны визуально, но микроорганизмы обеспечивают ключевые биогеохимические процессы.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биологии; условное распределение для наглядной диаграммы.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верхние слои атмосферы не полностью лишены живых форм: это подчёркивает масштаб воздействия живого вещества на планету.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на такую высоту в атмосфере распространяются следы жизни, включая микроорганизмы и споры.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20–25 км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«Биосфера».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 и их роль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 каких компонентов складывается биосфера и как они связаны между собой.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существует как единая система: живое, неживое и созданное жизнью неразрывно связаны.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о составе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 поток энергии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логику превращений в биосфере по школьному курсу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5550" y="17607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86875"/>
            <a:ext cx="493200" cy="394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рассматриваются вещества и молекулы, из которых построены клетки. Именно на этом уровне объясняются химические основы обмена веществ и наследственной информации.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элементарная единица жизни, где идут обмен веществ, синтез белка и деление. Этот уровень помогает понять общие механизмы работы живых систем.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этих уровнях рассматривают пищевые связи, круговороты веществ и взаимодействие организмов со средой. Именно здесь становится видно единство природы в целом.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и биосферный уровни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изучают строение тела, работу органов и согласованность функций. Он показывает, как отдельный организм приспосабливается к условиям среды.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анализируют численность, ареал, наследственную изменчивость и приспособленность вида. Такой подход объясняет, как сохраняются и изменяются группы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 приспособления организмов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температура, влажность, солёность, давление и свойства почвы задают физические рамки существования организмов. Один и тот же фактор может быть полезным, нейтральным или ограничивающим.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условия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связаны с хозяйственной деятельностью, загрязнением и преобразованием местообитаний. Для многих видов именно они становятся самым быстрым и сильным источником изменений.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проявляются через хищничество, конкуренцию, паразитизм и симбиоз. Организмы не существуют изолированно: их выживание зависит от отношений с другими видами.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живых организмов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проявляются в строении, физиологии и поведении. К ним относятся листопад, сезонные миграции птиц, спячка животных и другие способы пережить неблагоприятные условия.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среде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экологических факторов по силе влияния на организмы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условные: они показывают, какие факторы чаще всего становятся ограничивающими в разных средах обитания и почему реакции организмов не одинаковы.
</a:t>
            </a:r>
            <a:endParaRPr lang="en-US" sz="1452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обычно играют дефицит влаги, температура и деятельность человека, но значимость фактора всегда зависит от условий жизни вида.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экологии, составлено по материалам школьного курса биологии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часть биосферы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организмы и среду их обитания в единую систему, где постоянно идут обмен веществом, энергией и информацией между живой и неживой частями.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 неживые компоненты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видов, связей и механизмов саморегуляции, тем стабильнее экосистема. Разнообразие делает её менее уязвимой к внешним изменениям и локальным нарушениям.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потребляют готовую органику, а редуценты разлагают остатки до минеральных веществ. Вместе они возвращают элементы в среду и замыкают круговорот веществ.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консументов и редуцентов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органическое вещество из неорганических соединений, используя энергию света. Благодаря им начинается передача энергии по пищевым цепям и поддерживается жизнь всех остальных организмов.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экосистем и их характерные признаки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экосистема имеет собственный набор условий, по которому можно определить её особенности и доминирующие формы жизни.
</a:t>
            </a:r>
            <a:endParaRPr lang="en-US" sz="1485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экосистемы определяется прежде всего водой, освещённостью и характером растительного покрова; именно они задают условия для всех остальных организмов.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видов, генов и экосистем повышает устойчивость природных сообществ: чем больше вариантов приспособления, тем выше шанс пережить засуху, болезнь или пожар.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биоразнообразия выделяют в экологии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уровня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экологии; обобщение по школьной программе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биосфере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каждой проблемы усиливается тем, что они редко действуют отдельно: загрязнение, утрата лесов и климатические сдвиги взаимно ускоряют друг друга.
</a:t>
            </a:r>
            <a:endParaRPr lang="en-US" sz="139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серьёзные угрозы связаны с разрушением местообитаний и нарушением природных циклов, поэтому решения должны быть комплексными, а не точечными.
</a:t>
            </a:r>
            <a:endParaRPr lang="en-US" sz="1381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экологии, составлено по материалам школьного курса биологии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загрязнения к последствиям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причинно-следственных связей в биосфере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биосферы и природоохранные меры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заказники сохраняют природные сообщества в относительно ненарушенном состоянии, позволяя поддерживать редкие виды и естественные процессы без постоянного вмешательства человека.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соглашения объединяют страны вокруг общих целей: сохранения редких видов, сокращения парниковых выбросов и рационального использования природных ресурсов.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Лесовосстановление, защита водных ресурсов и экологический мониторинг важны для контроля изменений и постепенного возвращения нарушенных территорий к более устойчивому состоянию.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вод, раздельный сбор отходов и уменьшение промышленных выбросов помогают сокращать нагрузку на воздух, почвы и водоёмы, а значит — предотвращать долговременный ущерб.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загрязнения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исчезающие виды: причины сокращения численности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угрозы для вида почти всегда связаны не с одной причиной, а с их сочетанием и накоплением неблагоприятных факторов.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требует защиты местообитаний, снижения антропогенного давления и поддержания жизнеспособной численности популяций.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и экологии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272" y="1245225"/>
            <a:ext cx="3123456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биосферы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транспорт, сельское хозяйство и городское строительство меняют климат, состав воздуха, состояние вод и почв, а также структуру природных сообществ и местообитаний.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природу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 помогает каждому человеку видеть последствия повседневных решений: от потребления воды и энергии до выбора транспорта, питания и отношения к отходам.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не внешний наблюдатель, а один из видов биосферы. Его жизнедеятельность подчиняется общим законам природы, хотя масштабы воздействия на среду значительно выше, чем у большинства организмов.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принадлежность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ресурсов, сокращение отходов, очистка выбросов и сохранение экосистем позволяют уменьшить нагрузку на биосферу и продлить устойчивость природной среды для будущих поколений.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система, которую нельзя заменить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удерживает жизнь благодаря обмену веществ, потоку энергии и разнообразию организмов. Сохранение её устойчивости зависит от бережного отношения к природе и разумной человеческой деятельности.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2026-06-01T15:17:20Z</dcterms:created>
  <dcterms:modified xsi:type="dcterms:W3CDTF">2026-06-01T15:17:20Z</dcterms:modified>
</cp:coreProperties>
</file>