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7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целостности организма: основные механизмы и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65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организму удаётся сохранять целостность и здоровье.
</a:t>
            </a:r>
            <a:endParaRPr lang="en-US" sz="3676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организма — это согласованная работа всех органов, благодаря которой поддерживается здоровье и жизнедеятельность. Нарушения вызывают болезни и снижают сопротивляемость к внешним воздействиями.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целостности организма в биологии и медицине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ткани и органы как фундамент единства организма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выполняет определённые функции, объединяясь в четыре основных типа тканей: эпителиальная, соединительная, мышечная и нервная.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органы — структуры с чёткими задачами, например, сердце для кровообращения, лёгкие для дыхания.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объединены в системы, которые совместно обеспечивают жизнедеятельность; сбой в одном звене влияет на весь организм.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и химический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стабильную температуру тела, уровень кислотности и водный баланс, адаптируясь к изменениям среды.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сохранение внутреннего баланса
</a:t>
            </a:r>
            <a:endParaRPr lang="en-US" sz="3119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обратной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системы обратной связи организм регулирует выделение гормонов и веществ, сохраняя постоянство внутренней среды.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и её роль в защите организма
</a:t>
            </a:r>
            <a:endParaRPr lang="en-US" sz="2731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и лимфоциты выявляют и уничтожают вирусы и бактерии, предохраняя организм от инфекций.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Антитела формируют специфический ответ на чужеродные агенты, способствуя иммунологической памяти.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такие как селезёнка и лимфатические узлы, координируют иммунные реакции и запускают воспалительные процессы.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реакции, включая повышение температуры, способствуют уничтожению микробов и восстановлению тканей.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система: оперативный контроль процессов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обрабатывает информацию и координально регулирует функции организма через головной и спинной мозг.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быстро передают сигналы от органов и назад, обеспечивая мгновенные реакции, например, отдёргивание руки от 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работает вместе с нервной для поддержания стабильности и реакций организма.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система: гармония работы организма
</a:t>
            </a:r>
            <a:endParaRPr lang="en-US" sz="260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выделяют гормоны, регулирующие рост, обмен веществ и стрессовые реакции.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инсулин и адреналин, влияют на работу клеток и адаптацию к внешним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взаимодействия нервной и эндокринной систем при стрессе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ответной реакции организма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лимфа доставляют кислород и питательные вещества клеткам, обеспечивая энергию и строительные материалы.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веществ для устойчивости организма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почки, мышцы и жировая ткань участвуют в сохранении энергетического баланса и выведении отходов обмена.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 могут привести к серьёзным заболеваниям, таким как диабет или ожирение.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правильного обмена веществ важно для сохранения целостности и работоспособности всех систем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168" y="1324100"/>
            <a:ext cx="4423329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органы, их функции и примеры нарушений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организма, их роль и возможные заболевания при нарушениях функций.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органов жизненно необходима для целостности и здоровья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имеют ограниченную способность к регенерации, поэтому повреждения нервной системы особенно опасны. У детей регенерация происходит быстрее из-за активной работы стволовых клеток и обменных процессов.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восстановление тканей у человека
</a:t>
            </a:r>
            <a:endParaRPr lang="en-US" sz="2694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— это процесс обновления поврежденных клеток и тканей, который помогает организму восстанавливаться после травм и заболеваний, сохраняя его целостность и функцию.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ткани кожи и слизистых оболочек восстанавливаются быстро благодаря высокой клеточной активности, в то время как мышцы и костные ткани нуждаются в более длительном восстановительном периоде.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крови и её функции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крови и их 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эритроцитов, переносящих кислород, лейкоцитов, обеспечивающих защиту, тромбоцитов, отвечающих за свёртывание, и плазмы, в которой растворены питательные вещества и гормоны.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крови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доставляет кислород и питательные вещества ко всем органам, выводит углекислый газ и продукты обмена. При повреждениях активируется процесс свертывания для предотвращения кровопотери.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 между различными органами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потребляемая организмом, распределяется для поддержки жизненно важных функций всех систем, что подчёркивает важность сбалансированного питания и физической активности.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внутренние органы требуют большей части энергии, что отражает их непрерывную и важную работу в поддержании здоровья.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2022
</a:t>
            </a:r>
            <a:endParaRPr lang="en-US" sz="15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целостности: причины и последствия
</a:t>
            </a:r>
            <a:endParaRPr lang="en-US" sz="2697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Травмы, такие как порезы и переломы, напрямую повреждают ткани и органы, нарушая структуру и функциональность организма.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Воспалительные процессы, вызванные инфекциями, приводят к разрушению клеток и ухудшению работы органов, что снижает общую устойчивость организма.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Аутоиммунные заболевания заставляют иммунную систему ошибочно атаковать собственные ткани, вызывая хронические нарушения и ухудшение здоровья.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нарушений целостности могут быть острыми и хроническими, включая боль, утрату функций и снижение качества жизни, что требует своевременной диагностики и лечения.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факторы и их роль в целостности организма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определяет способности клеток к восстановлению и устойчивость к повреждающим факторам, влияя на общее здоровье организма.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болезни, такие как гемофилия, нарушают важные функции, мешая нормальной работе органов и систем, что снижает их целостность.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также влияют на предрасположенность к инфекциям и аутоиммунным заболеваниям, формируя иммунную защиту и реакцию организма на внешние вызовы.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микробиоты, или дисбактериоз, ведёт к снижению иммунной защиты и развитию различных заболеваний желудочно-кишечного тракта.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Микробиота: невидимый защитник организма
</a:t>
            </a:r>
            <a:endParaRPr lang="en-US" sz="2928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Микробиота — совокупность полезных микроорганизмов на коже и в кишечнике, которые помогают переваривать пищу и синтезировать витамины.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бактерии поддерживают иммунитет, защищая организм от вредных микробов и способствуя правильной работе пищеварительной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и образа жизни
</a:t>
            </a:r>
            <a:endParaRPr lang="en-US" sz="2988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здоровье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смог и вредные выбросы ухудшают состояние дыхательной системы, ослабляют иммунитет и провоцируют хронические заболевания. Природные территории обеспечивают более чистый воздух и благоприятное воздействие на организм.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стресса и питания в здоровье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питание и постоянные стрессы снижают защитные силы организма, увеличивают риск сердечно-сосудистых и иммунных заболеваний. Здоровый образ жизни помогает поддерживать целостность и функциональность органов.
</a:t>
            </a:r>
            <a:endParaRPr lang="en-US" sz="13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адаптации служат акклиматизация к климатическим изменениям и изменение пищевого режима для поддержания оптимального состояния организма.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Адаптация: механизм выживания и защиты целостности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— это способность организма изменять функции и поведение в ответ на изменения внешних условий, сохраняя при этом здоровье и жизнеспособность.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и нервная системы совместно регулируют адаптивные реакции, обеспечивая мобилизацию ресурсов и восстановление равновесия.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необходимыми витаминами и минералами поддерживает рост и развитие организма, укрепляя иммунитет.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целостности: рекомендации для школьников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улучшает работу всех систем, повышая выносливость и защитные функции организма.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личной гигиены и своевременная вакцинация предотвращают инфекции и способствуют сохранению здоровья.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медицинские осмотры помогают вовремя выявить проблемы и принять меры для предотвращения серьезных нарушений целостности.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организма — залог здоровья и долголетия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слаженной работы органов, гомеостаза и иммунной защиты, а также забота о себе помогают сохранить здоровье и активность на долгие годы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2026-05-08T02:11:02Z</dcterms:created>
  <dcterms:modified xsi:type="dcterms:W3CDTF">2026-05-08T02:11:02Z</dcterms:modified>
</cp:coreProperties>
</file>