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00" y="415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6374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в Государственных Думах: основные темы и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казачества в политическую жизнь Российской империи начала XX века.
</a:t>
            </a:r>
            <a:endParaRPr lang="en-US" sz="2887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роль казачества в начале XX века
</a:t>
            </a:r>
            <a:endParaRPr lang="en-US" sz="3304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XX века Россия переживала глубокие перемены: политический кризис, революция 1905 года и создание Государственной Думы. Казачество, как военная и социальная опора, стремилось защитить свои интересы в этих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0600" y="2073205"/>
            <a:ext cx="4133400" cy="13190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казачьих депутатов в 2–4 Государственных Думах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казачьих депутатов по созывам и основные регионы их представительства.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Консистентное представительство казаков (около 7–8% от всего состава) обеспечивало им устойчивое влияние.
</a:t>
            </a:r>
            <a:pPr algn="l" indent="0" marL="0">
              <a:lnSpc>
                <a:spcPct val="15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Государственной Думы, исследования историков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выборов казачьих депутатов
</a:t>
            </a:r>
            <a:endParaRPr lang="en-US" sz="3124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командиров и локальные конфликты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Командующие войсками и местные атаманы активно влияли на формирование списков кандидатов. В некоторых регионах возникали споры между местной элитой и центральной властью по поводу выбора представителей.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формирования представительства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избирались по квоте от каждого войскового региона, учитывая численность и статус войск. Существовал отдельный избирательный разряд для казачьих сословий, что обеспечивало их прямое представительство.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позиция казачьих депутатов в Думе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преимущественно поддерживали самодержавие и выступали в умеренно-консервативных и центристских фракциях, избегая радикальных политических движений.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сохраняли самостоятельность в вопросах, касающихся сословных прав, направляя усилия на защиту казачьих военных и социальных привилегий.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4-й Думе часть казаков сместилась вправо, что отражало рост напряжённости и желание укрепить монархическую власть.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Выдающиеся личности казачьих депутатов
</a:t>
            </a:r>
            <a:endParaRPr lang="en-US" sz="3038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Егорович Караулов — законодатель и защитник кубанского казачества
</a:t>
            </a:r>
            <a:endParaRPr lang="en-US" sz="1068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участвовал в подготовке законопроектов, направленных на защиту земельных и социальных прав Кубанского войска. Его деятельность выделялась системным подходом к политическим инициативам.
</a:t>
            </a:r>
            <a:endParaRPr lang="en-US" sz="1011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Петр Петрович Крюков — председатель комиссий по военным вопросам
</a:t>
            </a:r>
            <a:endParaRPr lang="en-US" sz="1150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Председательствовал в думских комиссиях, занимался вопросами реформы казачьей военной службы и социальной поддержки военнослужащих.
</a:t>
            </a:r>
            <a:endParaRPr lang="en-US" sz="1155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Тихонович Черепанов — защитник автономии Оренбургского казачества
</a:t>
            </a:r>
            <a:endParaRPr lang="en-US" sz="954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Проявлял активность в отстаивании права на самоуправление и сохранение традиций, выступая против усиления централизации.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4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Яков Васильевич Филимонов — инициатор социальных законопроектов Терского войска
</a:t>
            </a:r>
            <a:endParaRPr lang="en-US" sz="954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Продвигал законодательные инициативы, направленные на улучшение условий жизни казачьих семей и развитие местного образования.
</a:t>
            </a:r>
            <a:endParaRPr lang="en-US" sz="115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 деятельности казачьих депутатов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земельной политике с целью сохранения и расширения казачьих наделов и самоуправления в войсковых общинах.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льгот и социальных гарантий для казаков, включая финансирование медицинских и пенсионных программ.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и подготовка предложений по реформированию военной службы и улучшению статуса казачьих частей.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образовательных инициатив, направленных на повышение грамотности и патриотического воспитания среди казачьей молодежи.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число инициатив зафиксировано в 1911 году, особенно по социальным вопросам.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Протоколы заседаний Государственной Думы, 1907–1917 гг.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законодательной активности (1907–1917)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инициатив отражает усиление роли казачьих депутатов в законодательной деятельности и расширение их влияния.
</a:t>
            </a:r>
            <a:endParaRPr lang="en-US" sz="129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выступления казачьих депутатов
</a:t>
            </a:r>
            <a:endParaRPr lang="en-US" sz="3055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о создании независимых казачьих финансовых фондов в 1912 году для поддержки войск и общин.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по предоставлению дополнительных военных льгот казакам, выдвинутые в 1908 году на парламентских дебатах.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Острая критика реформы Столыпина в 1909 году, а также разработка и защита программ бюджетной поддержки образования в казачьих станицах.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специальных комиссий для изучения и регулирования казачьих земельных наделов, направленных на их сохранение в собственности войсковых общин.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в обсуждении законопроектов, регулирующих перераспределение земли между казаками и переселенцами.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Земельные инициативы казачьих депутатов
</a:t>
            </a:r>
            <a:endParaRPr lang="en-US" sz="3008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интересов казаков в вопросах заселения окраин империи и предотвращения утраты территорий в пользу переселенцев.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вопросов о необходимости балансирования между казачьими земельными правами и общими государственными интересами.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казачьих депутатов: структура и программы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объединялись по войсковым регионам — Донскому, Терскому, Кубанскому и другим, формируя группы, отражающие региональные интересы и традиционные особенности каждого войска.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группировки сохранялись во время трёх созывов, что обеспечивало согласованную защиту казачьих прав и возможность влиять на законодательные инициативы с учётом региональных запросов.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задачи программ групп включали поддержание автономии казачьих обществ и противодействие усиливающейся централизации государственной власти, направленной на ограничение сословных привилегий.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4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военной службы как центральный вопрос казачьих депутатов
</a:t>
            </a:r>
            <a:endParaRPr lang="en-US" sz="3241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настаивали на пересмотре системы комплектования войск, чтобы сохранить особый статус и традиционные военные льготы для казачьих частей, отражая их уникальную роль в обороне империи.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Предлагались меры по улучшению условий службы, включая модернизацию вооружения и обеспечение социальных гарантий, что должно было повысить боеспособность и лояльность казаков к государству.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Обсуждалась необходимость балансирования между сохранением казачьих традиций и требованиями модернизации армии, что вызывало разные мнения внутри казачьего депутатского корпуса.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казачьих депутатов в развитие образования казачества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способствовали созданию и финансированию казачьих школ в станицах, что позволило повысить общий уровень грамотности среди казаков и усилить образовательную инфраструктуру регионов.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инициированы проекты по развитию профессионального и патриотического воспитания молодёжи, подчеркивая связь образования с укреплением культурной идентичности казачества.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политика казачьих депутатов направлялась на сохранение национальных традиций и адаптацию к современным требованиям, что способствовало устойчивости казачьих общин.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споры и полемика среди казачьих депутатов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Существовала острая дискуссия между сторонниками сохранения полной автономии казачьих войск и теми, кто выступал за интеграцию в общероссийскую правовую систему.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касались реформ военной службы: одни считали необходимым сохранить традиционные привилегии, другие поддерживали адаптацию к новым условиям армии.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Поднимались вопросы расширения гражданских прав казаков при сохранении их сословного статуса, что вызывало напряжённые дебаты внутри депутатских групп.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темой стала борьба за доступ к земельным ресурсам, а также против централизации, угрожавшей административным особенностям казачьих регионов.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Посредническая роль казачьих депутатов в отношениях центра и регионов
</a:t>
            </a:r>
            <a:endParaRPr lang="en-US" sz="2992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выступали каналом коммуникации, передавая жалобы и ходатайства казачьих обществ центральной власти, способствуя учёту региональных интересов в государственных решениях.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принимали участие в регулировании конфликтов между местным населением и администрацией, помогая конструктивному диалогу и снижению напряжённости в регионах.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посредническая функция укрепляла взаимодействие между собраниями казачьего самоуправления и имперскими структурами, способствуя сохранению стабильности и порядка.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традиционно объединялись с умеренными центристскими силами, обеспечивая поддержку стабильности и сохранения сословных прав в рамках самодержавия.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с правыми и октябристскими партиями усиливало их влияние на законодательные процессы, особенно в вопросах армии и государственного управления.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союзы: взаимодействие казачьих депутатов с партиями
</a:t>
            </a:r>
            <a:endParaRPr lang="en-US" sz="2786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Определённые инициативы либеральных и национальных групп также находили поддержку у казаков, отражая гибкость их политической позиции.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стенограмм показывает, что взаимодействие зависело от конкретных тем и вызовов, позволяя казачьим депутатам адаптировать стратегии в парламенте.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политика: инициативы в интересах казачьего населения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добивались расширения льгот и социальной поддержки для ветеранов, раненых и членов их семей, направляя особое внимание на материальную защиту уязвимых групп.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включали развитие пенсионного обеспечения для казачьих семей, что способствовало социальной стабильности в военных общинах и укреплению связей сословия.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Финансирование медицинских и благотворительных программ в станицах способствовало улучшению условий жизни и укреплению общественного здоровья.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в годы Первой мировой войны
</a:t>
            </a:r>
            <a:endParaRPr lang="en-US" sz="2786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войны депутаты подготовили законопроекты, направленные на эффективную мобилизацию казачьих войск и обеспечение их вооружением и снабжением.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докладывали о нуждах семей мобилизованных казаков, выдвигая предложения по социальной поддержке и компенсациям для фронтовых семей.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Патриотическая риторика усилилась, депутаты активно поддерживали национальные усилия и мобилизационные мероприятия, призывая к единству и стойкости.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уделялось социальному обеспечению раненых и погибших, что отражало глубокую связь казачества с военной службой и государством.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Документальная база и влияние казачьего представительства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Источниками сведений о деятельности казачьих депутатов служат протоколы Думы, материалы периодической печати, личная переписка и архивные документы, хранящиеся в российских институтах.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Публикации в «Русском Слове» и «Новом Времени» иллюстрируют общественную реакцию на казачьи инициативы и влияние их выступлений на формирование мнений.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казачьего представительства проявилось в закреплении особого статусного положения казачества в законодательстве, что отражало их важную роль в имперской системе.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10425" y="639650"/>
            <a:ext cx="3743100" cy="393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казачьего парламентаризма в начале XX века
</a:t>
            </a:r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Казачьи депутаты 2–4-й Дум сыграли ключевую роль в защите сословных интересов и влияли на реформы, формируя модель регионального участия в управлении в период сложных политических перемен.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2026-05-11T12:47:59Z</dcterms:created>
  <dcterms:modified xsi:type="dcterms:W3CDTF">2026-05-11T12:47:59Z</dcterms:modified>
</cp:coreProperties>
</file>