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получить надёжную оценку интеграла без точного вычисления?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значения определённого интеграла: основные идеи и способы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оценка интеграла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удаётся быстро найти точное значение интеграла, зато часто важно понять разумные границы ответа. Это помогает в задачах по графикам, таблицам и измерениям, где особенно ценятся оценка, интервал значений и контроль погрешности.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интеграл как предел сумм Римана
</a:t>
            </a:r>
            <a:endParaRPr lang="en-US" sz="2726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отрезка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интегрирования делят на малые части, чтобы на каждой из них функция менялась не слишком сильно. Тогда можно переходить от точного графика к удобной сумме приближений.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Суммирование вкладов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участке значение функции умножают на его ширину и складывают результаты. Так интеграл отражает не один пункт графика, а накопление величины по всему промежутку.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пределу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уменьшении шага разбиения суммы Римана всё точнее описывают исходную функцию. Для непрерывной функции на отрезке этот процесс приводит к единственному значению интеграла.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Больше, чем 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курсе интеграл понимают не только как площадь под графиком. Он также описывает накопление, изменение и среднее поведение величины на заданном промежутке.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знака и площади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график расположен выше оси Ox, вклад в интеграл положителен. В этом случае интеграл совпадает с площадью фигуры между графиком и осью на рассматриваемом отрезке.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функция принимает отрицательные значения, участки ниже оси дают отрицательный вклад. Поэтому итоговый результат становится алгебраической площадью, а не обычной геометрической.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отрезка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особенно важны точки a и b, потому что именно они задают область, в которой рассматривается накопление. Без правильного выбора отрезка оценка теряет смысл.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графику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изображению можно быстро понять, где площадь положительна, где отрицательна и насколько велик вклад каждой части. Это удобно, когда точная формула неизвестна или слишком сложна.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интеграла, полезные для оценивания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 суммы равен сумме интегралов, а постоянный множитель можно вынести за знак интеграла. Благодаря этому сложную функцию часто удобно разбить на более простые части.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29400" y="216405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отрезке одна функция не превосходит другую, то то же соотношение сохраняется и для их интегралов. Это даёт быстрый способ получить нижнюю или верхнюю границу.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729400" y="3001904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для неотрицательной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функция неотрицательна и ограничена сверху числом M, то её интеграл не может превышать произведение M на длину отрезка. Это грубая, но надёжная оценка.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29388" y="381990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свойства позволяют оценивать интеграл без первообразной, опираясь только на сравнение значений функции и длину промежутка. Именно это часто требуется в школьных задачах.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числа разбиений оценки сближаются, а интервал неопределённости заметно сужается.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оценки интеграла; значения условные, для демонстрации принципа.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и верхняя суммы на разбиении отрезка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шаг разбиения, тем надёжнее приближение: нижняя сумма растёт, верхняя убывает, и обе стремятся к одному значению.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границы функции и длина отрезка позволяют быстро получить оценку интеграла.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задачах достаточно знать ограниченность функции и длину промежутка, чтобы получить ответ без вычисления первообразной.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неравенства для оценки определённого интеграла
</a:t>
            </a:r>
            <a:endParaRPr lang="en-US" sz="2218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Сформулировано по стандартным свойствам определённого интеграла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через минимальное и максимальное значение функции
</a:t>
            </a:r>
            <a:endParaRPr lang="en-US" sz="2215" dirty="0"/>
          </a:p>
        </p:txBody>
      </p:sp>
      <p:sp>
        <p:nvSpPr>
          <p:cNvPr id="6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и верхняя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отрезке выполнено m ≤ f(x) ≤ M, то интеграл обязательно лежит между m(b-a) и M(b-a). Это даёт готовый интервал возможных значений.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метод особенно удобен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полезен, если минимум и максимум видны по графику или их легко определить по условию. Тогда точное вычисление можно заменить короткой и строгой оценкой.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уже интервал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разница между m и M, тем точнее результат. Если функция мало изменяется на отрезке, найденные границы оказываются достаточно близкими к истинному значению.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полезна, когда знак функции меняется и части графика частично взаимно компенсируются. Она даёт надёжную границу даже без точного вычисления.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оценка для ограниченной функции на отрезке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|∫ab f(x)dx| ≤ M(b-a)
</a:t>
            </a:r>
            <a:endParaRPr lang="en-US" sz="5865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это ограничение сохраняет результат внутри прямоугольника высоты M и ширины отрезка.
</a:t>
            </a:r>
            <a:endParaRPr lang="en-US" sz="13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приближённой оценки интеграла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перехода от условия задачи к интервалу значений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шаг разбиения, тем уже интервал между оценками. Истинное значение интеграла остаётся внутри этого промежутка.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зависимости точности от числа разбиений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точность меняется при уменьшении шага разбиения
</a:t>
            </a:r>
            <a:endParaRPr lang="en-US" sz="2261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разбиений уменьшает расхождение между нижней и верхней оценками, а значит, повышает точность приближения.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231" y="1205475"/>
            <a:ext cx="367763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прямоугольников и трапеций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оценивают суммой прямоугольников с высотой по значению функции на каждом участке. Метод прост в применении, но при заметном изгибе графика часто даёт грубую оценку.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шага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метода становятся надёжнее при уменьшении длины элементарного отрезка. Чем подробнее разбиение, тем меньше влияние кривизны графика и тем уже диапазон возможной ошибки.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промежутке график заменяют отрезком прямой, а площадь считают как сумму трапеций. Такой подход обычно точнее для гладких функций и лучше учитывает наклон графика.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Симпсона и его точность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9407" y="132225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метода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Симпсона аппроксимирует график не отрезками, а дугами парабол. Благодаря этому оно лучше передаёт плавный изгиб функции и обычно уменьшает погрешность по сравнению с простыми схемами.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729407" y="216405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применения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используют при чётном числе промежутков разбиения, потому что соседние пары отрезков объединяются в один параболический фрагмент. Это важная техническая особенность вычислений.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729407" y="3001904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на гладких функциях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функция меняется без резких изломов, приближение параболами особенно эффективно. При том же числе значений функции результат часто оказывается заметно ближе к точному интегралу.
</a:t>
            </a:r>
            <a:endParaRPr lang="en-US" sz="1097" dirty="0"/>
          </a:p>
        </p:txBody>
      </p:sp>
      <p:sp>
        <p:nvSpPr>
          <p:cNvPr id="13" name="Text 5"/>
          <p:cNvSpPr txBox="1"/>
          <p:nvPr/>
        </p:nvSpPr>
        <p:spPr>
          <a:xfrm>
            <a:off x="729400" y="3819900"/>
            <a:ext cx="43986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правило Симпсона показывает, что более сложная модель участка графика может дать более точный ответ без существенного увеличения числа вычислений.
</a:t>
            </a:r>
            <a:endParaRPr lang="en-US" sz="10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численных методов оценки интеграла
</a:t>
            </a:r>
            <a:endParaRPr lang="en-US" sz="2751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идея приближения, точность и вычислительная сложность у основных методов.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сложности модели обычно растёт точность и уменьшается погрешность, но вычисления становятся более трудоёмкими.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численных методов интегрирования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интеграла по графику функции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85801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интеграла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большая часть графика лежит выше оси Ox, итоговая величина обычно положительна; если ниже — отрицательна. Это первое, что удобно определить по рисунку.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59165" y="2180525"/>
            <a:ext cx="1722349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графику можно оценить минимум и максимум функции на отрезке и сразу получить грубые границы для интеграла через длину промежутка и эти значения.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532821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как 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площадь между графиком и осью помогает понять порядок величины ответа. Такой подход особенно полезен, когда точная первообразная неизвестна или неудобна.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406468" y="2180525"/>
            <a:ext cx="1722356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оценки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график достаточно гладкий, интервалы, найденные по рисунку, можно сузить, используя более точное считывание экстремумов и положения кривой относительно оси.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оценка интеграла сразу даёт оценку среднего уровня температуры, скорости или другой величины на всём промежутке.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среднего значения функции на отрезке [a; b]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1/(b-a)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превращает интеграл в среднее значение функции на отрезке.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верной формуле результат зависит от качества исходных данных и аккуратности вычислений. Слишком грубое разбиение быстро увеличивает ошибку.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причин погрешности в численных оценках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погрешности при оценивании
</a:t>
            </a:r>
            <a:endParaRPr lang="en-US" sz="2226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обычно дают метод и шаг разбиения; поэтому точность стоит повышать прежде всего за счёт более удачной схемы приближения.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74" y="3000196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091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0803" y="509171"/>
            <a:ext cx="21015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Применения оценки интеграла в задачах из разных областей
</a:t>
            </a:r>
            <a:endParaRPr lang="en-US" sz="2507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 позволяет оценивать путь по скорости, работу силы и перемещение при переменной скорости. Даже приближённая оценка помогает понять порядок величины результата.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экономических задачах интеграл описывает накопленный доход, издержки и прибыль за период времени. Оценка важна, когда исходные данные заданы таблицей или графиком.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под графиком плотности распределения связана с вероятностью события. Поэтому оценка интеграла помогает получить разумную границу вероятности без точного вычисления.
</a:t>
            </a:r>
            <a:endParaRPr lang="en-US" sz="1125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с температурой, расходом или плотностью интеграл характеризует накопленный эффект процесса. Оценка удобна, если данные измерений неточны или неполны.
</a:t>
            </a:r>
            <a:endParaRPr lang="en-US" sz="11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оценке определённого интеграла
</a:t>
            </a:r>
            <a:endParaRPr lang="en-US" sz="2439" dirty="0"/>
          </a:p>
        </p:txBody>
      </p:sp>
      <p:sp>
        <p:nvSpPr>
          <p:cNvPr id="10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39976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смешивать алгебраическую площадь интеграла с обычной геометрической площадью. Участки ниже оси Ox дают отрицательный вклад и могут уменьшать итоговый результат.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178353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один экстремум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надёжной оценки нужны и минимум, и максимум функции на отрезке. Использование только одного значения часто даёт слишком узкую или неверную границу.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16786" y="1278117"/>
            <a:ext cx="1509930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отрезке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интегрирования надо проверять особенно внимательно. Даже небольшая путаница в границах полностью меняет значение оценки и делает выводы недостоверными.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55312" y="1283062"/>
            <a:ext cx="1510016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крупный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грубом разбиении верхняя и нижняя оценки расходятся сильнее, чем нужно. Тогда приближение выглядит убедительным, но заметно теряет точность.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093915" y="1281150"/>
            <a:ext cx="1510112" cy="1312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читают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Полученное значение нужно сопоставлять с интервалом оценок. Если результат не лежит между нижней и верхней границами, значит, в вычислениях допущена ошибка.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определённого интеграла соединяет графический смысл, неравенства и численные методы. Она помогает получать надёжные границы, контролировать погрешность и анализировать реальные процессы даже без точного вычисления.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интеграла: точность без лишних вычислений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2026-05-30T05:05:42Z</dcterms:created>
  <dcterms:modified xsi:type="dcterms:W3CDTF">2026-05-30T05:05:42Z</dcterms:modified>
</cp:coreProperties>
</file>