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Иррациональные неравенства: основные понятия, методы и типичные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Корни, ограничения и проверка ответа — основа уверенного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10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Иррациональные неравенства продолжают тему квадратных корней и учат не только преобразованиям, но и строгому учёту условий, без которого правильный ответ невозможен.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иррациональное неравенство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 неизвестной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Иррациональным называют неравенство, в котором переменная находится под знаком корня. Такие выражения требуют особенно аккуратной работы с областью определения и последующих преобразований.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ограничение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Подкоренное выражение должно быть неотрицательным, иначе исходная запись не имеет смысла. Если корней несколько, каждое подкоренное выражение проверяют отдельно.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чаще всего встречаются формы вида √f(x) &gt; g(x), √f(x) ≤ g(x) и суммы нескольких корней, сравниваемые с числом или выражением.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непросто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легко получить лишние корни, поэтому важно не ограничиваться вычислениями, а постоянно сопоставлять промежуточный результат с исходным неравенством.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 как обязательное условие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Выписать смысл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при каких значениях переменной исходное неравенство вообще имеет смысл. Для корней это означает неотрицательность подкоренных выражений и, при необходимости, ненулевые знаменатели.
</a:t>
            </a:r>
            <a:endParaRPr lang="en-US" sz="989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Учесть все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записи есть несколько частей с разными требованиями, ОДЗ строят как пересечение всех условий. Это позволяет сразу отсечь недопустимые значения и не потерять важные границы.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ответом
</a:t>
            </a:r>
            <a:pPr algn="l" indent="0" marL="0">
              <a:lnSpc>
                <a:spcPct val="115000"/>
              </a:lnSpc>
              <a:buNone/>
            </a:pPr>
            <a:r>
              <a:rPr lang="en-US" sz="4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 ещё не является решением задачи, но задаёт рамки, внутри которых можно выполнять преобразования. Игнорирование этого шага часто приводит к появлению посторонних корней после возведения в квадрат.
</a:t>
            </a:r>
            <a:endParaRPr lang="en-US" sz="966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промежутки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всех вычислений найденное множество обязательно сопоставляют с ОДЗ на числовой прямой. Такой контроль помогает точно определить, какие интервалы действительно подходят к исходному неравенству.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показывает, как избежать лишних корней и сохранить равносильность.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иррациональные неравенства через квадрат
</a:t>
            </a:r>
            <a:endParaRPr lang="en-US" sz="2273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4687" y="2621013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37563"/>
            <a:ext cx="435600" cy="38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20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6506" y="4148197"/>
            <a:ext cx="169650" cy="226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возведение в квадрат требует осторожности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правой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вида √f(x) &gt; g(x) обязательно анализируют знак g(x). Если правая часть отрицательна, неравенство часто выполняется автоматически внутри ОДЗ.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Неэквивалентность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сохраняет одинаковый результат для положительных и отрицательных чисел, поэтому само возведение в квадрат не всегда сохраняет равносильность исходного неравенства.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58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квадратирования нельзя сразу записывать весь полученный результат. Нужно отбирать только те значения, которые действительно подходят исходной записи, а не её преобразованному виду.
</a:t>
            </a:r>
            <a:endParaRPr lang="en-US" sz="1452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58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частая проблема — квадратирование без предварительного анализа условий. Именно поэтому проверка ответа в конце решения является не формальностью, а необходимым шагом.
</a:t>
            </a:r>
            <a:endParaRPr lang="en-US" sz="146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форма неравенства определяет способ преобразования, обязательные условия и типичные риски.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выражение, тем важнее поэтапность: сначала условия, затем преобразование, потом обязательная проверка результата.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иррациональных неравенств и приёмы решения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правил решения иррациональных неравенств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большинство промахов связано не с вычислениями, а с нарушением логики решения и условий применимости преобразований.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ошибки встречаются чаще технических, поэтому главные усилия стоит направлять на ОДЗ, отбор корней и финальную проверку.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иррациональных неравенств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22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ошибок при решении иррациональных неравенств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вида √f(x) &gt; g(x)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ОДЗ и оценивают знак правой части. Если g(x) &lt; 0, а подкоренное выражение допустимо, неравенство выполняется автоматически.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Проверка условий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g(x) ≥ 0, корень изолируют и возводят обе части в квадрат. Это даёт новое неравенство без корня, но требует осторожной последующей проверки.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Преобразование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множество пересекают с ОДЗ и сравнивают с исходным неравенством. В ответ включают только те значения x, которые проходят обе проверки.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Отбор ответа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6966" y="2972580"/>
            <a:ext cx="5641200" cy="21705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вида √f(x) ≤ g(x)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знак правой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g(x) &lt; 0, решений нет: левая часть неотрицательна, а правая отрицательна. Этот вывод позволяет сразу завершить решение без лишних преобразований.
</a:t>
            </a:r>
            <a:endParaRPr lang="en-US" sz="1009" dirty="0"/>
          </a:p>
        </p:txBody>
      </p:sp>
      <p:sp>
        <p:nvSpPr>
          <p:cNvPr id="12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квадрату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g(x) ≥ 0 изолируют корень и возводят обе части в квадрат. Тогда исходное неравенство сводится к сравнению подкоренного выражения с квадратом правой части.
</a:t>
            </a:r>
            <a:endParaRPr lang="en-US" sz="1046" dirty="0"/>
          </a:p>
        </p:txBody>
      </p:sp>
      <p:sp>
        <p:nvSpPr>
          <p:cNvPr id="13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требуется при g(x) = 0. Нужно проверить, может ли подкоренное выражение обращаться в ноль, чтобы не потерять граничную точку решения.
</a:t>
            </a:r>
            <a:endParaRPr lang="en-US" sz="1046" dirty="0"/>
          </a:p>
        </p:txBody>
      </p:sp>
      <p:sp>
        <p:nvSpPr>
          <p:cNvPr id="14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обязательно учитывают ОДЗ и корректно записывают промежутки с концами. Именно здесь чаще всего возникают ошибки в знаках и включении границ.
</a:t>
            </a:r>
            <a:endParaRPr lang="en-US" sz="9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удобно начинать с области допустимых значений: именно она задаёт, какие точки вообще можно рассматривать. На числовой прямой этот промежуток выделяют отдельно, чтобы сразу отсеять недопустимые значения и не смешивать их с результатом преобразований.
</a:t>
            </a:r>
            <a:endParaRPr lang="en-US" sz="790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допустимые значения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отмечают нули выражения, полученного после преобразований, а также точки, где меняется знак. Эти границы делят прямую на интервалы, внутри которых знак неравенства уже можно проверять без лишних вычислений.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критические точки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подходящие промежутки выбраны, их сравнивают с исходными ограничениями. Такой рисунок помогает увидеть, совпадает ли алгебраический ответ с областью определения, и быстро заметить лишние точки или пропущенные границы.
</a:t>
            </a:r>
            <a:endParaRPr lang="en-US" sz="839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проверка ответа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отмечают решения на числовой прямой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метод интервалов после преобразования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4453200" y="14173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Критические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избавления от корня находят все точки, где выражение обращается в ноль или не определено.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53200" y="27183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Разбиение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Числовую прямую делят на промежутки и отдельно учитывают, где действует область допустимых значений.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453200" y="401935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интервала определяют знак выражения и выбирают те промежутки, которые удовлетворяют неравенству.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исходного иррационального неравенства к более простому уравнению или неравенству и обратный возврат к переменной x.
</a:t>
            </a:r>
            <a:endParaRPr lang="en-US" sz="889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через замену переменной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518993"/>
            <a:ext cx="5226300" cy="24978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примера: √(x+3) &gt; x−1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показывает, как учитываются ограничения, когда корень сравнивается с линейным выражением. Важно не пропустить автоматическое выполнение неравенства на части области допустимых значений.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Автоматическое выполнение на части области и последующая проверка границ помогают избежать посторонних корней и неверной записи ответа.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учебного примера по теме иррациональных неравенств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промежуточный ответ часто приходится сокращать по строгим ограничениям исходного неравенства. Это особенно заметно в задачах с возведением в квадрат.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учтены ОДЗ и знаки, тем меньше риск сохранить лишние значения в финальном ответе.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множество решений после проверки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иллюстрация по материалам темы; значения отражают схему сокращения множества решений
</a:t>
            </a:r>
            <a:endParaRPr lang="en-US" sz="72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 и полезные упрощения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Неотрицательные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части неравенства заранее неотрицательны, квадратирование можно применять как равносильное преобразование. Это заметно сокращает путь решения, но условие неотрицательности нужно явно проверить до перехода к квадрату.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записи есть несколько радикалов, удобно сначала собрать все ограничения в одну область допустимых значений. Затем корни изолируют по очереди, чтобы не потерять связь между условиями.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вместо раскрытия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выгоднее использовать верхние и нижние оценки выражений, чем полностью раскрывать скобки. Такой приём особенно полезен, если коэффициенты громоздкие и вычисления могут привести к случайной арифметической ошибке.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Упрощения не заменяют проверку, но помогают сократить число промежуточных преобразований. Чем короче цепочка вычислений, тем легче сохранить логику решения и аккуратно записать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64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функциями и графиками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графиков
</a:t>
            </a:r>
            <a:pPr algn="l" indent="0" marL="0">
              <a:lnSpc>
                <a:spcPct val="115000"/>
              </a:lnSpc>
              <a:buNone/>
            </a:pPr>
            <a:r>
              <a:rPr lang="en-US" sz="5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Иррациональное неравенство можно понимать как сравнение графика корневой функции с линейной или квадратной. Границы решения часто совпадают с точками пересечения этих графиков.
</a:t>
            </a:r>
            <a:endParaRPr lang="en-US" sz="1388" dirty="0"/>
          </a:p>
        </p:txBody>
      </p:sp>
      <p:sp>
        <p:nvSpPr>
          <p:cNvPr id="11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монотонности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квадратного корня возрастает на всей своей области определения, поэтому знак неравенства удобно анализировать через поведение функций. Это делает графический подход наглядным и логически прозрачным.
</a:t>
            </a:r>
            <a:endParaRPr lang="en-US" sz="1289" dirty="0"/>
          </a:p>
        </p:txBody>
      </p:sp>
      <p:sp>
        <p:nvSpPr>
          <p:cNvPr id="12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перехода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и разрыва помогают выделить промежутки, где неравенство выполняется. Такой взгляд связывает алгебраические преобразования с визуальной картиной и облегчает проверку результата.
</a:t>
            </a:r>
            <a:endParaRPr lang="en-US" sz="12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темы в школьном курсе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44700" y="1421050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Точность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иррациональными неравенствами приучает аккуратно выполнять преобразования и отслеживать каждое ограничение. Это особенно важно, когда одно неверное действие меняет весь ответ.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4700" y="2592853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Связь с другими предметами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оценивать допустимые значения полезен в задачах по физике, геометрии и моделированию, где величины должны оставаться реальными и иметь смысл в условиях задачи.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4700" y="3764671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Подготовка к экзаменам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развивает последовательное доказательное мышление: сначала ограничения, затем преобразование, потом проверка. Именно такая логика помогает уверенно решать задания с несколькими шагами.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не терять последовательность: каждый шаг опирается на предыдущий и уточняет ответ. Наибольшего внимания требуют ограничения и финальная сверка с исходным неравенством.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Правильность результата чаще всего определяется качеством двух этапов: учёта ОДЗ и проверки после преобразований.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структура решения задачи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алгоритма по теме иррациональных неравенств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Иррациональные неравенства: 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Иррациональные неравенства требуют не только вычислений, но и строгого контроля условий. Если помнить про ОДЗ, знаки и обязательную проверку, можно уверенно применять квадратирование, замену переменной и метод интервалов.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2026-05-30T03:55:21Z</dcterms:created>
  <dcterms:modified xsi:type="dcterms:W3CDTF">2026-05-30T03:55:21Z</dcterms:modified>
</cp:coreProperties>
</file>