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людей
</a:t>
            </a:r>
            <a:endParaRPr lang="en-US" sz="1612" dirty="0"/>
          </a:p>
        </p:txBody>
      </p:sp>
      <p:sp>
        <p:nvSpPr>
          <p:cNvPr id="5" name="Text 1"/>
          <p:cNvSpPr txBox="1"/>
          <p:nvPr/>
        </p:nvSpPr>
        <p:spPr>
          <a:xfrm>
            <a:off x="2878523" y="1671320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6" name="Text 2"/>
          <p:cNvSpPr txBox="1"/>
          <p:nvPr/>
        </p:nvSpPr>
        <p:spPr>
          <a:xfrm>
            <a:off x="2774512" y="2745947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английском: внешность, одежда, характер и привычки.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легко рассказывать о людях вокруг нас: друзьях, героях книг, одноклассниках и персонажах фильмов. Для этого нужны понятный порядок, базовый словарь и несколько простых шаблонов.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блоков описания делают ответ понятным и полным.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не забыть важные детали и говорить о человеке логично.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достаточно, чтобы составить короткий и связный портрет человека.
</a:t>
            </a:r>
            <a:endParaRPr lang="en-US" sz="2578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собирать описание по шагам: от общего впечатления к подробностям.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рост: tall, short или medium-height. Затем можно добавить телосложение: slim, thin, plump или well-built, чтобы описание было точнее.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удобно использовать пары: tall and slim, short but strong. Такие короткие сочетания звучат естественно и легко запоминаются.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перегружать фразу. Два-три признака достаточно, если они действительно помогают представить человека и не повторяют друг друга.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слишком много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друга можно построить по одной модели и потом заменить слова. Это помогает быстрее говорить и писать без долгих пауз.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практики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подойдут два сравнения по росту: кто выше, кто ниже, кто сильнее выглядит. Сравнивать лучше только один признак за раз.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сравнения
</a:t>
            </a:r>
            <a:endParaRPr lang="en-US" sz="8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волосы, глаза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4" name="Text 2"/>
          <p:cNvSpPr txBox="1"/>
          <p:nvPr/>
        </p:nvSpPr>
        <p:spPr>
          <a:xfrm>
            <a:off x="657775" y="1311375"/>
            <a:ext cx="3698100" cy="5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заметить форму лица: round face или oval face. Потом можно добавить веснушки, очки, румяные щёки, маленький нос или улыбку.
</a:t>
            </a:r>
            <a:endParaRPr lang="en-US" sz="902" dirty="0"/>
          </a:p>
        </p:txBody>
      </p:sp>
      <p:sp>
        <p:nvSpPr>
          <p:cNvPr id="15" name="Text 3"/>
          <p:cNvSpPr txBox="1"/>
          <p:nvPr/>
        </p:nvSpPr>
        <p:spPr>
          <a:xfrm>
            <a:off x="657775" y="2011975"/>
            <a:ext cx="3698100" cy="5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описывают по длине и форме: long, short, curly, straight. Затем уточняют цвет: dark, fair или blond, если это важно.
</a:t>
            </a:r>
            <a:endParaRPr lang="en-US" sz="902" dirty="0"/>
          </a:p>
        </p:txBody>
      </p:sp>
      <p:sp>
        <p:nvSpPr>
          <p:cNvPr id="16" name="Text 4"/>
          <p:cNvSpPr txBox="1"/>
          <p:nvPr/>
        </p:nvSpPr>
        <p:spPr>
          <a:xfrm>
            <a:off x="657775" y="2712575"/>
            <a:ext cx="3698100" cy="5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 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улыбка тоже создают образ. Фразы he has glasses и a friendly smile помогают сделать описание живым и понятным.
</a:t>
            </a:r>
            <a:endParaRPr lang="en-US" sz="902" dirty="0"/>
          </a:p>
        </p:txBody>
      </p:sp>
      <p:sp>
        <p:nvSpPr>
          <p:cNvPr id="17" name="Text 5"/>
          <p:cNvSpPr txBox="1"/>
          <p:nvPr/>
        </p:nvSpPr>
        <p:spPr>
          <a:xfrm>
            <a:off x="657775" y="3413175"/>
            <a:ext cx="3698100" cy="5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лучше строить от общего к частному. Сначала говорят, как человек выглядит в целом, а потом переходят к деталям лица.
</a:t>
            </a:r>
            <a:endParaRPr lang="en-US" sz="902" dirty="0"/>
          </a:p>
        </p:txBody>
      </p:sp>
      <p:sp>
        <p:nvSpPr>
          <p:cNvPr id="18" name="Text 6"/>
          <p:cNvSpPr txBox="1"/>
          <p:nvPr/>
        </p:nvSpPr>
        <p:spPr>
          <a:xfrm>
            <a:off x="657775" y="4113775"/>
            <a:ext cx="3698100" cy="5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нужное слово забыто, можно использовать более простое. Главное — передать точный образ и не пытаться сделать фразу слишком сложной.
</a:t>
            </a:r>
            <a:endParaRPr lang="en-US" sz="9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стиль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59975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часто показывает, где человек находится и какой у него стиль. Для описания подходят слова T-shirt, hoodie, jacket, jeans, skirt и cap.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2059941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можно назвать одним словом: casual, sporty, smart, neat или fashionable. Это помогает быстро передать общее впечатление без длинного объяснения.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3759908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 wears jeans and a hoodie звучит просто и естественно. Она подходит для повседневного описания друга, одноклассника или героя картинки.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5459870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 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looks smart in a white shirt показывает не только одежду, но и общее впечатление. Так описание становится точнее и выразительнее.
</a:t>
            </a:r>
            <a:endParaRPr lang="en-US" sz="1002" dirty="0"/>
          </a:p>
        </p:txBody>
      </p:sp>
      <p:sp>
        <p:nvSpPr>
          <p:cNvPr id="17" name="Text 6"/>
          <p:cNvSpPr txBox="1"/>
          <p:nvPr/>
        </p:nvSpPr>
        <p:spPr>
          <a:xfrm>
            <a:off x="7159825" y="1307500"/>
            <a:ext cx="1624200" cy="13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перегрузить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одежды не должно быть случайным списком слов. Лучше выбрать 2–3 детали, которые действительно помогают увидеть человека.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поведение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характера сначала выбирают самые заметные качества: kind, friendly или shy. Такие слова быстро задают общее впечатление о человеке.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2060436" y="2352563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добавить точность: funny, honest, patient или helpful. Эти слова помогают показать, как человек ведёт себя с другими.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3760871" y="2352575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лучше описывать через действия: He is helpful and always smiles. Так читатель видит не только характер, но и поступки.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5461307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живого описания подойдут confident, calm и energetic. Они показывают, как человек держится в разных ситуациях.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161753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двух или трёх прилагательных. Если их слишком много, описание становится тяжёлым и менее естественным.
</a:t>
            </a:r>
            <a:endParaRPr lang="en-US" sz="10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первое впечатление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можно назвать просто: young, teenage или about 12. Такие формулы подходят, если точная цифра неизвестна или не важна.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вариант — in her early teens или around 13. Он помогает показать, что человек выглядит как подросток, но без лишней точности.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со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тоже важно: looks older, seems tired или appears confident. Эти слова добавляют описанию настроение и характер.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She looks about 13 and seems very confident соединяет возраст и впечатление в одном коротком предложении.
</a:t>
            </a:r>
            <a:endParaRPr lang="en-US" sz="12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для описания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грамматическая форма помогает передать отдельную деталь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этапов достаточно, чтобы собрать короткое описание человека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опорных шагов помогают не теряться: от общего впечатления к возрасту и месту знакомства. Такой порядок делает описание понятным и логичным.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людей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сравнении важно брать только один признак, чтобы не смешивать разные качества в одном предложении и не перегружать фразу.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представлены как отдельные шаблоны: ученик подставляет один признак и сравнивает людей без лишних усложнений.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деталей достаточно для короткого портрета человека
</a:t>
            </a:r>
            <a:endParaRPr lang="en-US" sz="2833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удобно собирать из пяти ключевых деталей: возраст, внешность, одежда, характер и простое действие. Это помогает говорить уверенно и без пауз.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смысловых блока делают описание живым и полным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шаблоне есть знакомство, внешность, одежда и характер — всё, что нужно для ясного рассказа о друге в нескольких предложениях.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деталей удобно объединять в более развёрнутый рассказ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пример показывает, как одно описание может соединять внешность, одежду, привычки и впечатление. Такой объём уже звучит более естественно.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83440"/>
            <a:ext cx="4491900" cy="18363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самопроверки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текст по пяти пунктам, чтобы ничего важного не пропустить и быстро увидеть, где не хватает деталей или грамматики.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показывает, что сильное описание строится не на одном признаке, а на нескольких обязательных элементах.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достаточно, чтобы потренировать основные шаблоны описания
</a:t>
            </a:r>
            <a:endParaRPr lang="en-US" sz="2892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слова из рамки тренируют самые нужные конструкции урока. Такой формат помогает быстро закрепить лексику в коротких, понятных предложениях.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предложений хватает для небольшой, но полной письменной работы
</a:t>
            </a:r>
            <a:endParaRPr lang="en-US" sz="2716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практике достаточно отработать несколько предложений, чтобы связать внешний вид, характер, увлечение и сравнение в одном связном тексте.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образуют удобную формулу описания человека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шага помогают собрать ответ без лишних повторов: сначала внешность, затем одежда, после этого характер и интересы.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«Описание людей»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памятка: собери свой портрет человека
</a:t>
            </a:r>
            <a:endParaRPr lang="en-US" sz="179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схему, затем напишите описание из 5–7 предложений. Используйте прилагательные, два глагольных шаблона и одно сравнение, чтобы текст получился точным и естественным.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2026-07-25T18:35:13Z</dcterms:created>
  <dcterms:modified xsi:type="dcterms:W3CDTF">2026-07-25T18:35:13Z</dcterms:modified>
</cp:coreProperties>
</file>