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Слердинг болушчыларыгар: родной язык, зимние слова и добрые фразы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говорить о зиме, дружить и быть вежливым.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родной язык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хранит слова из дома, школы и двора. С его помощью ребёнок рассказывает о себе, понимает других, учится отвечать полными фразами и не боится ошибиться.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горка и санки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легко узнают знакомые слова: снег, горка, санки, лёд и мороз. Эти слова сразу вызывают картинку прогулки, когда хочется скорее выбежать во двор и начать игру.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Шапка, варежки и тёплые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холоде особенно нужны шапка и варежки. Рядом с ними дети вспоминают, как важно одеваться тепло, чтобы играть долго, не мёрзнуть и радоваться снежному дню вместе с друзьями.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 зимней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игра оживает в словах: скользить, кататься, ждать очередь, помогать и радоваться. Эти глаголы показывают, как дети ведут себя на горке, договариваются спокойно и не забывают о добром тоне.
</a:t>
            </a:r>
            <a:endParaRPr lang="en-US" sz="1373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 вокруг нас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урок родного языка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тренирует слух и память: второклассник слушает короткий рассказ, замечает знакомые слова и учится удерживать их в памяти без спешки и лишнего волнения.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говорить полными фразами, отвечать на вопросы и строить простые предложения. Так речь становится понятной для одноклассников, учителя и близких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чёткое произношение и понимание смысла слов в знакомой ситуации. Тогда ребёнок увереннее читает, говорит и лучше объясняет свои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разговор на зимней прогулке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здороваются, называют друг друга по имени и начинают разговор спокойно. Вежливое начало помогает всем чувствовать себя дружелюбно.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ответ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просит пропустить на горку, другой отвечает спокойно и доброжелательно. Здесь особенно нужны слова «пожалуйста» и «можно».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продолжение игры
</a:t>
            </a:r>
            <a:endParaRPr lang="en-US" sz="1341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звучит «спасибо», а потом дети договариваются, кто будет кататься следующим. Так разговор заканчивается без ссор и обид.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речевого общения перед игрой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добрые короткие реплики помогают детям договариваться перед началом зимней игры.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46" y="2233468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96417" y="2239955"/>
            <a:ext cx="554100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29133" y="2239955"/>
            <a:ext cx="484838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которые нужны каждый день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начать разговор в школе, дома и во дворе. Оно сразу делает обращение спокойным и уважительным.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говорят после помощи, ответа или маленького доброго дела. Оно показывает, что ребёнок замечает заботу других.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звучит в просьбе и в ответе. Оно делает речь мягкой и дружелюбной, а не резкой и требовательной.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пользуются, если нужно попросить прощения или аккуратно обратиться к человеку. Так легче избежать обиды и недоразумения.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свидания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красиво закончить разговор. С ней прощание звучит спокойно, вежливо и по-доброму.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Можно мне после тебя? — спрашивает один ребёнок. Другой улыбается и отвечает: — Хорошо, я скоро закончу. Здесь слышны просьба и спокойное согласие.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звучат слова благодарности и приглашение играть дальше: — Спасибо! — Давай потом вместе построим крепость. Такой разговор учит ждать очередь и дружить без споров.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друзей на снежной горке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в детской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отвечает слишком коротко: «Да», «Нет», «Не знаю». Полная фраза помогает лучше объяснить мысль и сделать разговор понятнее для собеседника.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повторяется одно и то же слово, хотя можно подобрать другое. Тогда речь становится точнее, а рассказ — интереснее и живее.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забывают окончания или вежливое обращение. Из-за этого фраза звучит неровно, а просьба может показаться слишком резкой.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бывает, что собеседника перебивают слишком громко. Если говорить медленно, внимательно слушать и не спешить, речь становится спокойнее и правильнее.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вещи помогают говорить яснее: согласные, мягкость или твёрдость и ударение в знакомых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родного языка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произносит их аккуратно, слова из зимней и школьной жизни звучат понятнее для всех.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действия на прогулке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идут к горке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ребята идут по свежему снегу и внимательно смотрят под ноги. Потом они быстро бегут к горке, чтобы успеть первыми. Эти слова помогают рассказать, что происходит сначала и что случается потом.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пора кататься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горке дети катаются на санках, встают после спуска и снова ждут свою очередь. Кто-то помогает товарищу подняться, а кто-то смеётся от радости. Такие глаголы делают зимний рассказ живым и понятным.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игра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зовут друзей, не толкаются и спокойно ждут своей очереди. Они помогают друг другу, если санки застряли, и радуются общему веселью. По таким словам легко представить дружную прогулку.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родной язык помогает понимать правила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или учитель говорит коротко и ясно: не толкаться, слушать спокойно, ждать очередь. Ребёнок слышит знакомые слова и сразу понимает, как нужно себя вести.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запоминаем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 помогает удержать правило в памяти. Если слова знакомые, их легче повторить и использовать в нужный момент на горке, в классе или во дворе.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выполняем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стараются говорить вежливо, не перебивать и не спешить. Так правило становится частью поведения, а не только строчкой из учебника.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порядок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понимают речь друг друга, игра идёт спокойно и без обид. Родной язык помогает договориться, соблюсти порядок и сохранить добрый настрой.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новое слово на уроке
</a:t>
            </a:r>
            <a:pPr algn="l" indent="0" marL="0">
              <a:lnSpc>
                <a:spcPct val="80000"/>
              </a:lnSpc>
              <a:buNone/>
            </a:pPr>
            <a:r>
              <a:rPr lang="en-US" sz="25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второклассник осваивает новое слово через слух, повторение, понимание и использование в речи.
</a:t>
            </a:r>
            <a:endParaRPr lang="en-US" sz="2598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в семье и дома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 домашним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слышит родной язык в обычных разговорах с родителями. Он рассказывает о школе, просит помощь и учится отвечать спокойно и понятно.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дедушка радуются приветствию, а короткие добрые фразы создают уют. Так язык становится частью семьи, а не только урока.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 зимнем дне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мы вышли на прогулку и увидели мягкие снежинки. Воздух был свежий, а дорожки блестели, как серебро.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мы катались на санках с горки и смеялись. Кто-то ждал очередь, кто-то помогал товарищу, и всем было весело.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прогулка закончилась, мы вернулись домой румяные и довольные. Зимний день запомнился нам радостью, снегом и дружной игрой.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составляется маленькое предложение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отдельных слов получается законченное предложение по теме зимы и детской игры.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1272" y="2135780"/>
            <a:ext cx="41557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пословицы и добрые выражения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народные выражения учат замечать важные мелочи и делать всё не спеша. Для ребёнка это напоминание: аккуратность помогает и в снежной игре, и в школьной работе.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часто звучит мысль о поддержке и добром деле. Такие слова легко понять второкласснику: помогать друг другу хорошо и дома, и на прогулке, и в классе.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дружбу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выражения напоминают, что вместе играть веселее, чем ссориться. Когда ребята слушают друг друга, игра получается спокойной, а настроение остаётся тёплым даже в мороз.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о терпении помогают ждать очередь и не торопиться. Это простая, но очень нужная мудрость: если подождать, всем хватит времени и радости.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хорош урок родного языка для детей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учатся говорить увереннее, расширяют словарь и лучше понимают знакомые слова. Короткие задания помогают запоминать новое без усталости и страха ошибиться.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такой урок учит доброжелательному общению: слушать собеседника, отвечать спокойно, уважать речь старших. Это полезно и в классе, и дома, и на зимней прогулке.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к концу урока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 помогают точно назвать снег, санки, горку, варежки и другие знакомые предметы. Чем больше таких слов, тем легче рассказывать о прогулке.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строится по порядку: обращение, просьба, ответ, благодарность. Если не спешить и слушать внимательно, общение получается спокойным и понятным.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нужны каждый день: они помогают здороваться, просить, благодарить и прощаться. С ними даже обычный разговор звучит дружелюбно и красиво.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легче учить через картинки, знакомые вещи и простые предложения. Тогда язык запоминается быстро, а урок становится интересным и живым.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дружба и зимние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детям говорить, играть и понимать друг друга. Зимние слова делают речь яркой, а вежливые фразы учат дружбе, спокойному голосу и доброму общению.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2026-05-21T11:21:42Z</dcterms:created>
  <dcterms:modified xsi:type="dcterms:W3CDTF">2026-05-21T11:21:42Z</dcterms:modified>
</cp:coreProperties>
</file>