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согласных и гласных в приставках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 писать приставки без ошибок.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правила приставок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меняет смысл слова, поэтому одна буква может изменить значение. Чтобы писать уверенно, нужно различать похожие приставки и помнить, какие из них подчиняются правилу.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— это часть слова перед корнем. Она помогает образовывать новые слова и уточнять их значение: ехать — уехать, писать — записать.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слове может быть одна или даже две приставки, например: подбежать, переустановить, беззвучный. Все приставки пишутся слитно с основой слова.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приставке часто видно, как изменилось значение слова: пришёл — ушёл, переписал — записал. Поэтому важно уметь быстро находить приставку в слове.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приставка и как она работает в слове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которые пишутся одинаково всегда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приставки нужно запомнить: их написание не зависит от следующего звука.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приставки не проверяются по звуку после них: их написание фиксированное и требует запоминания.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правописанию приставок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правила в приставках встречаются чаще всего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трудные случаи чаще всего связаны с выбором буквы или значения приставки.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проблемные группы — приставки на з/с и пре-/при-; их нужно тренировать особенно внимательно.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орфограмм в приставках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на з и с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звонкими согласными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приставках без-/бес-, раз-/рас-, воз-/вос-, из-/ис- пишется з перед звонким звуком. Например: беззвучный, разбудить, возглавить, издать.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глухими согласными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глухим звуком в этих же приставках пишется с. Например: бесшумный, расписать, воспеть, испечь. Важно смотреть именно на первый звук корня.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з или с в приставке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первом звуке корня и типе приставки.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звонким согласным относятся б, в, г, д, ж, з, л, м, н, р. После них в приставках на з/с обычно пишется буква з.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глухим согласным относятся п, ф, к, т, ш, с, х, ц, ч, щ. После них в приставках на з/с обычно пишется буква с.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ориентироваться не на букву, а на звук. Это помогает не путать пары: беззвучный — бесшумный, разбудить — расписать.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с приставками на з и с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для тренировки: в похожих словах меняется только приставка.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парах работает один принцип: перед звонким звуком пишется з, перед глухим — с.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школьных примеров по теме правописания приставок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пишется, когда есть значение приближения, присоединения, неполноты действия или близости: приехать, пришить, приоткрыть, приморский.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пре- и при-: значение помогает выбрать букву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 пишется, если слово близко по смыслу к очень или пере-: прекрасный, преодолеть, превратить, преградить.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главное — понять смысл слова. Первый звук после приставки не помогает выбрать букву, поэтому нужно сравнивать значение и примеры.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приставок пре- и при-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пре- и при- выбираются не по звучанию, а по смыслу слова.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 значение слова, а уже потом выбирать букву в приставке.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правописании приставок пре- и при-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пре- и при-, которые нужно запомнить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не объясняются одним правилом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в которых написание приставки нельзя уверенно подобрать по значению. К ним относятся, например, президент и привилегия. Такие слова лучше запоминать целиком, выделяя приставку цветом на карточке.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история слова важнее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препарат и претензия буква в приставке связана с историей заимствования. Поэтому школьнику важно не искать в них простое объяснение по смыслу. Надёжнее один раз увидеть и несколько раз повторить написание.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увидеть трудное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писать трудные слова на отдельных карточках, приставка сразу бросается в глаза. Так легче удержать в памяти одинаковую форму слов и не смешивать их с обычными случаями пре- и при-.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бывают безударные гласные в приставках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неизменяемых приставок буква сохраняется даже без ударения, поэтому проверять её подбором родственного слова не нужно.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показанных приставках написание устойчиво: ошибку предотвращает знание словарной формы, а не проверка ударением.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правописания приставок; дата не указана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о-, об-, от-, до-, по- и про- пишутся одинаково независимо от произношения. В словах обойти и отойти буква остаётся той же, хотя слышится по-разному.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приставки относятся к неизменяемым, поэтому их нельзя проверять по следующему звуку. Нужно просто запомнить написание и узнавать его в знакомых школьных словах.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такие приставки встречаются в простых и привычных примерах: поход, провести, добежать, подкрасться. Чем чаще ребёнок видит их в тексте, тем быстрее запоминает форму.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с буквой о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приставки в слове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основан на школьных правилах правописания приставок.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без-/бес- и раз-/рас-, потому что в потоке речи дети слышат не ту букву, а пишут по памяти, не выделяя приставку в слове.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ошибаются в пре- и при-, если сразу ориентируются на звучание. В этих словах нужно сначала понять значение, иначе легко написать приоткрыть или прекрасный неверно.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приставки тоже вызывают трудности: подойти, обойти, записать нередко пишут наугад. Это происходит, когда ученик не помнит, что написание здесь не зависит от следующего звука.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усиливаются при быстром произношении, когда слово читается слитно и некогда задуматься. Поэтому полезно медленно проговаривать слово и сразу выделять приставку.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приставок важнее всего для запоминания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полезно начинать с самых частых орфограмм, чтобы быстрее увидеть закономерность в написании слов.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нагрузка приходится на приставки на з/с и пре-/при-; именно они требуют наибольшего внимания при письме.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правил по теме приставок; дата не указана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правила и примеры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работают лучше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сравнения помогают увидеть правило сразу: разбудить — расписать, беззвучный — бесшумный. Когда слова стоят рядом, легче заметить, чем отличается написание и почему выбирается именно эта буква.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удержать приставку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выделить приставку одним цветом, она перестаёт теряться в длинном слове. Так удобно работать с парами прийти — преодолеть и приклеить — прекрасный, потому что нужная часть сразу заметна.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делают повторение быстрым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удобно брать на уроке и дома: на одной стороне слово, на другой — правило или пара. Несколько коротких повторений помогают запомнить написание лучше, чем одно длинное чтение.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Мини-справочник по приставкам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письмом полезно быстро определить, к какому типу относится приставка, и только потом выбирать написание.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тип приставки, затем применяют нужное правило: звук, значение или запоминание.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правописанию приставок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правописании приставок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приставки правильно, нужно смотреть на значение слова, первый звук корня и помнить неизменяемые формы. Если действовать по правилу, ошибки быстро уменьшаются.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2026-05-22T15:13:45Z</dcterms:created>
  <dcterms:modified xsi:type="dcterms:W3CDTF">2026-05-22T15:13:45Z</dcterms:modified>
</cp:coreProperties>
</file>