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прямых углов на местности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Разметим 90° на земле простыми приёмами.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прямой угол на местности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нужен там, где важна точная форма: от школьной площадки до дорожек и клумб. На местности его строят не по клеткам тетради, а с помощью простых опорных точек, верёвки и проверки.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измеряется прямой угол и проверяется перпендикулярность.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базовая геометрическая опора для точной разметки и контроля построений.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прямого угла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построения на местности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задать направление, длину и точность контроля.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достаточно простых средств: часть задаёт линию, часть — расстояние, часть — проверку угла.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геометрической разметки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прямой угол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построения основан на равных расстояниях и контрольной проверке угла.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1: круговые засечки и пересечения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точку O и проводят исходное направление. От него откладывают два равных отрезка, чтобы получить устойчивую основу для дальнейшего построения.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отмеченных точек проводят дуги одинакового радиуса. Их задача — создать две симметричные линии, которые можно точно сопоставить между собой.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дуг показывает, где должен пройти второй луч. Если отметка сделана аккуратно, построение получается наглядным и легко проверяемым.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соединения с вершиной остаётся только проверить результат угольником или измерением. Так убеждаются, что угол действительно прямой.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1: шаги построения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второго луча через равные отрезки и пересечение дуг.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1: как проверить 90°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отрезки OA и OB равны: это сохраняет симметрию построения. Если длины отличаются, дуги дадут смещённую точку пересечения.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радиус обеих дуг одинаковый. Разный радиус меняет положение точки C и делает угол неточным даже при аккуратной разметке.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проходит ли луч OC через середину фигуры симметрично. Такой признак помогает заметить ошибку ещё до измерения угольником.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измерить угол угольником. Если получается 90°, построение выполнено верно; если нет, точки и дуги нужно отметить заново.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 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ученики растягивают верёвку между колышками и смотрят, где появится нужное направление. Это уже не рисунок в тетради, а настоящая разметка на земле. Так удобно показать, как из простых отметок получается точный прямой угол.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построить широкий угол для дорожки или клумбы, маленький чертёж не помогает. Тогда берут три колышка, внимательно отмечают точки и проверяют расстояния рулеткой. Получается наглядная схема, которую видно издалека.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верёвка провисла или колышек сместился, линия сразу теряет точность. Поэтому работа идёт не спеша: сначала фиксируют вершину, потом проверяют равенство отрезков и только после этого соединяют точки. Ошибка становится заметной ещё до измерения.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2: верёвка и колышки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2: пошаговая схема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разметки прямого угла с помощью колышков и верёвки.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помогают быстро заметить смещение угла.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дуги и две контрольные точки сразу показывают, сместилась ли разметка и сохранена ли симметрия построения.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геометрических построений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луч задаёт направление для перпендикуляра.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базовый луч задаёт направление: от него удобно строить перпендикуляр дугами одинакового радиуса.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геометрическое построение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3: построение перпендикуляра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в точке луча с помощью одинаковых дуг и их пересечения.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подтверждает правильное построение.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подтверждает прямой угол: если измерение показывает 90°, линия проведена верно и проходит через середину отрезка BC.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угла угольником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типичных ошибок чаще всего портят разметку.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ошибки портят разметку: разные радиусы, неверная вершина, провисшая верёвка и неточная точка отсчёта.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построения на местности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начинает с одной опорной точки у края площадки. После первого прямого угла появляется базовая линия, от которой удобно отмерять стороны будущего прямоугольника и сразу видеть, где нужна проверка.
</a:t>
            </a:r>
            <a:endParaRPr lang="en-US" sz="102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участников натягивают рулетку и выносят вторую сторону под прямым углом. Остальные следят, чтобы колышки не смещались, а расстояния совпадали с намеченной схемой на земле.
</a:t>
            </a:r>
            <a:endParaRPr lang="en-US" sz="102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сравнивает диагонали и уточняет углы угольником. Если обе диагонали равны, площадка получается аккуратной и подходит для безопасной игры и занятий на школьном дворе.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разметить школьную площадку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практика и роли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помогает не путаться в измерениях и быстрее проверить прямой угол на местности.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обязанности разделены, разметка получается точнее, а контроль выполняется без лишних задержек.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работа на уроке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 5 шагов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прямого угла на местности.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викторина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луче помогает вспомнить, что у него есть начало и одно направление. Без этого нельзя правильно задать сторону угла и выбрать опорную линию для построения.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градусов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прямом угле проверяет знание нормы: два перпендикулярных луча образуют угол в 90°. Это основа всей разметки на земле и в учебных заданиях.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пересечении дуг показывает, понимает ли ученик геометрический способ построения. Именно совпадение дуг помогает получить вторую сторону угла без чертежа.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проверке результата напоминает о рулетке, угольнике и повторном измерении. Контроль нужен, чтобы заметить ошибку до начала работы с площадкой.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точный угол без чертежных инструментов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угол и перпендикулярность позволяют разметить точный прямой угол даже без чертёжных инструментов. Главное — работать аккуратно, проверять себя и не пропускать контроль на каждом этапе.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2026-07-27T05:29:04Z</dcterms:created>
  <dcterms:modified xsi:type="dcterms:W3CDTF">2026-07-27T05:29:04Z</dcterms:modified>
</cp:coreProperties>
</file>