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Финикии: итоги и основные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города славились мореплаванием, торговлей, ремёслами и уникальной культурой.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время расцвета финикийских городов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города возникли на узкой прибрежной полосе Восточного Средиземноморья между Ливаном и Сирией. Их расцвет пришёлся на XII–VI века до н.э., когда море обладало ключевым значением для торговли и развития культур.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города Финикии и их уникальные черты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 — островной порт с мощными укреплениями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 располагался на небольшом острове и был окружён крепостными стенами до 45 метров в высоту. Этот город-государство считался одним из самых защищённых и важных торговых центров Финикии.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Сидон — центр ремёсел и международной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Сидон находился у подножия гор и имел две гавані. Город славился стеклодувным и текстильным производством, а его изделия распространялись по всему Средиземноморью, включая Египет и Крит.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 — древний центр религии и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город имел богатую историю более 5000 лет. Библ был важным религиозным центром, а также ключевым пунктом на торговых путях между Египтом и Месопотамией.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и оборонительная роль Тира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расположение как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 был построен на острове, что затрудняло врагам захват города с суши. Такая география обеспечивала преимущество в обороне и контроле морских маршрутов.
</a:t>
            </a:r>
            <a:endParaRPr lang="en-US" sz="1066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стены и длительные осады
</a:t>
            </a:r>
            <a:pPr algn="l" indent="0" marL="0">
              <a:lnSpc>
                <a:spcPct val="100000"/>
              </a:lnSpc>
              <a:buNone/>
            </a:pPr>
            <a:r>
              <a:rPr lang="en-US" sz="4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Крепостные стены достигали 45 метров в высоту, и город выдерживал осады, в том числе семимесячную атаку Александра Македонского, демонстрируя свою неприступность.
</a:t>
            </a:r>
            <a:endParaRPr lang="en-US" sz="9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порты и ремесла Сидона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у подножия Ливанских гор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гавани Сидона обеспечивали удобное судоходство и активный торговый обмен. Город выгодно располагался для приёма кораблей с разных сторон Средиземноморья.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и ткани, известные далеко за пределами Финикии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Сидона изготовляли тончайшее стекло и качественные ткани. Их продукция находилась на рынках Египта и Крита, подчёркивая высочайший уровень мастерства.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 был одним из самых древних городов, развившихся более пяти тысяч лет назад. Это свидетельствует о его важной роли в формировании религиозных и торговых традиций на Ближнем Востоке.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5000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возраста отражают значимость города в истории человечества.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данные и исторические исследования
</a:t>
            </a:r>
            <a:endParaRPr lang="en-US" sz="3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— столичный город западной Финикии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 географическое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был основан финикийскими переселенцами из Тира около 814 года до н.э. на побережье Северной Африки. Его расположение помогло стать важным центром торговли и влияния в западной части Средиземноморья.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 военное могущество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развивал сельское хозяйство, владел сильным флотом и контролировал обширные торговые пути. Город служил центром могущественного государства — Карфагенской державы.
</a:t>
            </a:r>
            <a:endParaRPr lang="en-US" sz="9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общества и управление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власть принадлежала царям или советам старейшин, которые избирались из знатных семей, обеспечивая стабильность управления и поддержку элиты.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состояло из свободных граждан, ремесленников и торговцев, а также рабов, выполнявших различные работы и обслуживавших экономики городов.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семейным традициям и древним обычаям, что укрепляло самоуправление и культурное единство финикийцев.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Финикии и морская инфраструктура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обладали удобными гаванями с молами и складами, что позволяло эффективно принимать и разгружать десятки судов одновременно.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для судостроения рядом с портами обеспечивали постоянное обновление флота, укрепляя торговый и военный потенциал Финикии.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для судостроения рядом с портами обеспечивали постоянное обновление флота, укрепляя торговый и военный потенциал Финикии.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Сидон: стеклоделие и пурпурное производство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производства стекла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Сидон известен мастерством в стеклодувном ремесле. Изделия из сидонского стекла находят по всему Средиземноморью, что говорит о высоком качестве и популярности продукции.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пурпурной краски — символ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Пурпур из моллюсков, производимый в Сидоне, ценился как признак власти и богатства у многих народов. Технология изготовления передавалась из поколения в поколение.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Библ: торговля, религия и городская жизнь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 обладал статусом крупного торгового центра благодаря экспорту папируса, который использовался для письма и был востребован во многих древних государствах Средиземноморья.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активно почитали богов Баала и Аштарта, регулярно проводились религиозные церемонии и праздники, которые играли важную роль в общественной жизни.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Библа была разнообразной и включала металлургию, способствовавшую развитию оружия и инструментов, а также судостроение для морской торговли.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поддержание храмов и рыночных площадей делало город центром социальной и культурной активности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устройство Карфагена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Двухъярусные порты Карфагена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Карфагене порты были устроены в два яруса: один для торговых судов, другой для военного флота. Такая организация обеспечивала эффективное управление судоходством и быструю мобилизацию флота.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Могущественные крепостные стены
</a:t>
            </a:r>
            <a:pPr algn="l" indent="0" marL="0">
              <a:lnSpc>
                <a:spcPct val="100000"/>
              </a:lnSpc>
              <a:buNone/>
            </a:pPr>
            <a:r>
              <a:rPr lang="en-US" sz="4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Крепостные стены Карфагена достигали 25 метров в высоту, защищая город от нападений. Толстые стены и мощные башни обеспечивали надежную оборону на протяжении столетий.
</a:t>
            </a:r>
            <a:endParaRPr lang="en-US" sz="1048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имел хорошо развитую сеть дорог, водопроводов и кварталов ремесленников. Храмы и общественные здания были построены с четкой прямолинейной планировкой улиц, что облегчало передвижение.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алфавит — начало письменности нового типа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алфавит состоял из 22 согласных знаков и не включал гласных, что делало его простым и удобным для торговли и записи чисел. Он возник в Библе около XIII века до н.э.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алфавит лег в основу греческой и латинской письменности, благодаря чему стал фундаментом многих современных алфавитов мира, способствуя развитию письменной культуры.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и культурное влияние финикийцев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на Кипре и Мальте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основывали торговые фактории на Кипре и Мальте, что позволяло контролировать морские пути и расширять культурное влияние через обмен технологиями и товарами с местным населением.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— ключевая западная колония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стал крупнейшим и самым влиятельным финикийским городом на западе, объединяя торговлю, сельское хозяйство и защиту территории, создавая мост между Востоком и Западом.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Кадис и Утика — соединение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в Кадисе и Утике служили важными центрами обмена между финикийской культурой и местными племенами, способствуя интеграции традиций и развитию торговых связей.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товары и торговые пути финикийских городов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маршруты охватывали прибрежные регионы от Египта до Британских островов, расширяя влияние финикийцев и продвигая их товары по всей Европе и Африке.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и исторические торговые записи, исследованные в XXI веке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разнообразие экспорта, приносящего богатство и поддерживающего широкие коммерческие связи с разными культурами Древнего мира.
</a:t>
            </a:r>
            <a:endParaRPr lang="en-US" sz="10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угрозы и защита городов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Известная осада Тира армией Александра Македонского длилась семь месяцев, символизируя упорство и стратегическую важность финикийских городов в древнем мире.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города подвергались нападениям могущественных соседей, таких как Ассирия и Вавилон, что требовало укрепления оборонительных сооружений и организацию сопротивления.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завоевания предъявляли новые вызовы, однако города сохраняли свою автономию благодаря дипломатии и военной подготовке, включая мощные флотилии.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4708" y="1518727"/>
            <a:ext cx="2621885" cy="296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другими цивилизациями Древнего мира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34889" y="2571751"/>
            <a:ext cx="2253600" cy="19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поддерживали тесные контакты с Египтом и Грецией, обменивались технологиями, включая судостроение и виды письменности, расширяя культурное влияние в регионе.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78102" y="2571751"/>
            <a:ext cx="2253600" cy="19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торговлю и культурные связи финикийская религия, мифы и ремесленные техники проникали в обычаи соседних народов, создавая уникальное переплетение цивилизаций.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Мореплавание финикийцев: открытия и маршруты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к Британским островам за оловом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мореплаватели совершали дальние путешествия к Британским островам, добывая олово для производства бронзы. Они использовали звездные навигационные методы для ориентирования в открытом море.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Северной Африки и Гибралтарского пролива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Осваивая прибрежные маршруты Северной Африки, финикийцы пересекали Гибралтарский пролив, расширяя торговлю и открывая новые возможности для обмена с древними культурами Запада.
</a:t>
            </a:r>
            <a:endParaRPr lang="en-US" sz="9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городов и конец эпохи Финикии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332 г. до н.э.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Тира армией Александра Македонского длилась семь месяцев, в результате город пал, став символом поражения финикийского могущества.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 г. до н.э.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окончательно разрушили Карфаген, тем самым обозначив конец независимых городов Финикии и начало новой эры контроля в Средиземноморье.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под власть новых держав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разрушения финикийских городов их территории были включены в состав римских и других европейских государств, изменяя политический и культурный ландшафт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 наследие финикийских городов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города заложили основы морской торговли и письменности, оставив глубокое культурное наследие, которое продолжает влиять на развитие цивилизаций Европы и Ближнего Востока.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2026-05-10T11:23:25Z</dcterms:created>
  <dcterms:modified xsi:type="dcterms:W3CDTF">2026-05-10T11:23:25Z</dcterms:modified>
</cp:coreProperties>
</file>