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image" Target="../media/image-19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0875" y="775275"/>
            <a:ext cx="6589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вечер в литературе: образ, настроение,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вечер на странице рождает тишину, прохладу, ожидание и точные краски сумерек.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летний вечер так любят писатели и поэты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XIX–XX веков летний вечер узнаваем: он дарит спокойствие, повод задуматься и особую красоту. Для 6 класса тема удобна тем, что помогает наблюдать природу и учиться находить художественные средства.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383888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383888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9812" y="3596838"/>
            <a:ext cx="435600" cy="38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14147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5291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2327160"/>
            <a:ext cx="218400" cy="194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3209147"/>
            <a:ext cx="218400" cy="218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4781" y="4102822"/>
            <a:ext cx="113100" cy="226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849712" y="3580262"/>
            <a:ext cx="210150" cy="4203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летнего вечера в текстах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заметен не только глазами, но и в описаниях: он приносит прохладу, шевелит травы и листву. Так вечер ощущается как момент перехода, а не просто “время суток”.
</a:t>
            </a:r>
            <a:endParaRPr lang="en-US" sz="1329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заката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солнце и золотисто-розовое освещение меняют картину мира: цвета становятся мягче, а предметы отбрасывают длинные тени, создавая ощущение постепенного затухания дня.
</a:t>
            </a:r>
            <a:endParaRPr lang="en-US" sz="1329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звучат стрекот насекомых, шелест листьев и редкие голоса птиц. Даже тишина в тексте работает как художественная деталь: подчеркивает спокойствие и ожидание.
</a:t>
            </a:r>
            <a:endParaRPr lang="en-US" sz="1329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Ароматы трав и цветов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помогают “оживить” пейзаж: упоминаются травы, цветы, сад после полива или дождя. Благодаря запахам читатель чувствует вечер не только зрительно, но и телесно.
</a:t>
            </a:r>
            <a:endParaRPr lang="en-US" sz="1329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Прохлада после зноя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вечер нередко связывают с тем, что жар спадает: становится легче дышать, появляется ощущение свежести. Этот контраст усиливает лиричность и внимательность к мелочам.
</a:t>
            </a:r>
            <a:endParaRPr lang="en-US" sz="132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приёмов делает пейзаж “объёмным”: эпитеты задают краски, олицетворения добавляют живое движение, а ритм поддерживает спокойное течение времени.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образ летнего вечера строится не одним трюком. Читателя “ведут” сразу несколько средств, поэтому ощущение гармонии получается сильнее.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художественные средства чаще всего создают образ вечера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распределение приёмов (в рамках учебного представления), точный автор/методика не указаны.
</a:t>
            </a:r>
            <a:endParaRPr lang="en-US" sz="72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6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вечер в поле или саду: зрительный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небо и мягкий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закате поле, сад, опушка леса или деревенская улица кажутся просторнее благодаря широкому горизонту. Свет становится мягким, контуры предметов теряют резкость, а общий тон описания — спокойнее.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деревенского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пейзажах вечер обычно тише, чем днём: краски “успокаиваются”, а внимание читателя переходит от действия к наблюдению. Поэтому деревня в вечерних страницах часто выглядит уравновешенной и домашней.
</a:t>
            </a:r>
            <a:endParaRPr lang="en-US" sz="2466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471898"/>
            <a:ext cx="4775700" cy="24651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меняются свет, звуки, температура, настроение и детали — и почему вечер чаще звучит лирически.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чаще задаёт более спокойный тон: меняются ощущения и “собирается” внимание на тихих признаках природы и отдельных деталях.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дня и летнего вечера в художественном тексте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описанным наблюдениям из учебного материала.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палитра помогает “дослушать” картину: стрекот кузнечиков и вечернее пение птиц создают ощущение, что день заканчивается. Звуки становятся сигналом наступающей тишины.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подчёркивается шорох травы и плеск воды. Даже тишина описывается как художественная деталь: она усиливает ожидание и помогает настроению героя стать мягче.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часто вводят редкие уханья или далёкие голоса: они звучат нечасто и поэтому запоминаются. В результате читатель ощущает дистанцию между собой и природой.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летнего вечера в литературе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переходов: от дневной активности к сумраку и ночи.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образ летнего вечера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Применяют минимум четыре сенсорных опоры: запах травы, влажная земля, воздух после полива или дождя, телесная прохлада.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задействованы несколько чувств, вечер становится особенно живым и запоминающимся.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описания приёмов в художественных текстах (точная статистика не приводится).
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озеро или пруд отражают закатное небо и добавляют картине глубину. У воды особенно заметны отблески солнца, облачные формы и мягкие переходы цветов, поэтому пейзаж кажется ясным и безмятежным.
</a:t>
            </a:r>
            <a:endParaRPr lang="en-US" sz="1193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вечер у воды в русской литературе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усиливается: вода как бы “держит” вечер, а движение становится более спокойным. Поэтому авторы часто выбирают водный пейзаж для лирических и задумчивых эпизодов, где хочется остановиться и помолчать.
</a:t>
            </a:r>
            <a:endParaRPr lang="en-US" sz="1193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настроение человека вечером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вечер в литературе часто приносит отдых после дневной спешки. Герой будто замедляется: хочется остановиться, прислушаться к себе и к природе, чтобы почувствовать тишину и безопасность момента.
</a:t>
            </a:r>
            <a:endParaRPr lang="en-US" sz="1038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тексты связывают вечер с размышлением и мечтательностью. Посмотрев на небо или закат, персонаж может вспомнить важное, переосмыслить события дня и понять, что время меняется незаметно.
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 прогулки и лёгкое веселье тоже нередко сопровождают сумерки. Даже когда день уходит, в душе остаётся тепло: хочется идти дальше, говорить спокойно и без спешки.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звучит и мягкая грусть: заканчивается свет, редеет шум, наступает пауза перед ночью. Такое настроение делает вечер подходящим для лирических стихотворений и спокойных, «тихих» эпизодов прозы.
</a:t>
            </a:r>
            <a:endParaRPr lang="en-US" sz="105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 текстах подчёркивается связь вечера с природой, а затем — тишина и покой: именно они задают лирический тон описания.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летний вечер у писателей работает как мост между внешней картиной и внутренними чувствами: от наблюдения к мыслям.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связаны с летним вечером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мотивационного распределения по мотивам описаний летнего вечера (условная школьная выборка); точный источник в материале не указан.
</a:t>
            </a:r>
            <a:endParaRPr lang="en-US" sz="7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повседневность в вечерних текстах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литературе вечер часто начинается с движения: ребята возвращаются с прогулки или занятий. Затем в текстах растёт внимание к темноте и видимости — это делает сцену более жизненной.
</a:t>
            </a:r>
            <a:endParaRPr lang="en-US" sz="908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домой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видно, дети играют и общаются, но к вечеру меняется обстановка: звуки становятся тише, движения — осторожнее. Появляется ощущение, что пора расходиться по домам.
</a:t>
            </a:r>
            <a:endParaRPr lang="en-US" sz="971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во дворе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дачных эпизодах вечер связывают с спокойным времяпрепровождением. Упоминаются бытовые детали: сад затихает, воздух свежий, возвращение к домашним делам становится естественным завершением дня.
</a:t>
            </a:r>
            <a:endParaRPr lang="en-US" sz="825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на даче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с велосипедом показывают, как смена времени влияет на безопасность: свет ослабевает, дорога становится менее заметной. Поэтому важны осторожность и осмотрительность перед темнотой.
</a:t>
            </a:r>
            <a:endParaRPr lang="en-US" sz="908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на велосипеде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42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38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38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вечер в стихах русских поэтов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Тютчев: покой и смена состояний
</a:t>
            </a:r>
            <a:pPr algn="l" indent="0" marL="0">
              <a:lnSpc>
                <a:spcPct val="115000"/>
              </a:lnSpc>
              <a:buNone/>
            </a:pPr>
            <a:r>
              <a:rPr lang="en-US" sz="52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вечер часто воспринимается как мгновение, в котором природа меняется и «дышит» тишиной. Читатель замечает тонкие переходы: от дневной яркости к мягкому сумраку.
</a:t>
            </a:r>
            <a:endParaRPr lang="en-US" sz="123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Фет: музыкальность тишины
</a:t>
            </a:r>
            <a:pPr algn="l" indent="0" marL="0">
              <a:lnSpc>
                <a:spcPct val="115000"/>
              </a:lnSpc>
              <a:buNone/>
            </a:pPr>
            <a:r>
              <a:rPr lang="en-US" sz="53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Фета вечер звучит почти как музыка: важны точность наблюдений и ритм описаний. Слово помогает передать спокойные оттенки света и характер вечерних звуков.
</a:t>
            </a:r>
            <a:endParaRPr lang="en-US" sz="1254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Бунин: ясность и точность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52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Бунина летний вечер особенно нагляден: автор выбирает точные признаки природы и не спешит обобщать. Благодаря этому картина кажется ясной, как будто её можно рассмотреть вблизи.
</a:t>
            </a:r>
            <a:endParaRPr lang="en-US" sz="123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Есенин: тёплая связь природы 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 вечер часто «родной»: природа будто рядом, а человек — часть этого мира. В текстах много тепла, мягких образов и узнаваемой деревенской интонации.
</a:t>
            </a:r>
            <a:endParaRPr lang="en-US" sz="126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726508"/>
            <a:ext cx="5226300" cy="208283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6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по-разному выглядит летний вечер у разных авторов
</a:t>
            </a:r>
            <a:endParaRPr lang="en-US" sz="2361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авторы, ключевые детали и общее звучание образа: видно, как один и тот же пейзаж меняет оттенок в зависимости от взгляда писателя.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по-разному выбирают «главную» деталь: кто-то подчёркивает переходы, кто-то — свет и звук, кто-то — точность природы или тепло человеческого чувства.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5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материал по образу летнего вечера (по авторам, указанным в исходном описании).
</a:t>
            </a:r>
            <a:endParaRPr lang="en-US" sz="756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в художественном тексте: от ожидания конца дня к сумраку и ночи.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течение летнего вечера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летний вечер легко запоминается читателю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вечер соединяет несколько сильных впечатлений: красивый свет, тихие звуки, свежий воздух и запахи трав и цветов. Это создаёт цельную картину, которую хочется удержать в памяти.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день уходит, меняются ощущения: простор становится тише, движение заметно редеет, а внимание переключается на детали. Такое замедление помогает читателю «почувствовать» время как событие.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этот образ часто работает как символ короткого счастливого мгновения: покой, красота и ощущение свободы после длинного дня помогают понять внутренний смысл сцены.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эмоций, у героя часто появляется состояние «внутренней паузы»: хочется смотреть, молчать и слушать, как меняются свет и воздух.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высокие значения связаны со спокойствием и уютом: вечер снижает напряжение и задаёт мягкий, лирический тон переживаний.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образ летнего вечера
</a:t>
            </a:r>
            <a:endParaRPr lang="en-US" sz="239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шкале чувств в рамках учебного задания (точный метод и исходные измерения в материале не указаны).
</a:t>
            </a:r>
            <a:endParaRPr lang="en-US" sz="7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7993" y="1517888"/>
            <a:ext cx="262687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418" y="2383888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419798"/>
            <a:ext cx="435600" cy="348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9812" y="3596838"/>
            <a:ext cx="435600" cy="38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14365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0644" y="525200"/>
            <a:ext cx="14137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2327160"/>
            <a:ext cx="218400" cy="194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369" y="3205247"/>
            <a:ext cx="197925" cy="226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2131" y="4106722"/>
            <a:ext cx="218400" cy="2184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44637" y="3580262"/>
            <a:ext cx="420300" cy="4203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вечер глазами шестиклассника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во дворе и встречи с друзьями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разговоры и игры продолжаются, пока ещё не стемнело. В текстах это заметно по спокойному ритму действий: звуки тише, но общение остаётся живым.
</a:t>
            </a:r>
            <a:endParaRPr lang="en-US" sz="1329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шестиклассника вечер часто начинается с возвращения на улицу: воздух меняется, свет становится мягче, появляется желание просто пройтись. Такой опыт легко узнаётся в литературных описаниях.
</a:t>
            </a:r>
            <a:endParaRPr lang="en-US" sz="1329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или отдых на улице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вечером хочется сесть и читать, рассматривать небо или слушать разговоры взрослых и детей. Литература передаёт это через тишину и постепенное исчезновение дневной суеты.
</a:t>
            </a:r>
            <a:endParaRPr lang="en-US" sz="1329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понемногу стихает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приближением сумерек хочется действовать осторожнее: темнеет, видимость становится хуже, и игры меняют темп. Такой переход в поведении помогает «привязать» текст к реальности.
</a:t>
            </a:r>
            <a:endParaRPr lang="en-US" sz="1329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прохлады и уход дня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Узнаваемые детали — прохладный воздух, более спокойные цвета и заметное «прощание» с днём. Именно эти признаки делают тему летнего вечера понятной каждому школьнику.
</a:t>
            </a:r>
            <a:endParaRPr lang="en-US" sz="13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летний вечер как образ красоты, тишины и движения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вечер в литературе объединяет пейзаж, настроение и внутренний мир человека. Его признаки — закатный свет, тишина, прохлада, запахи трав, вечерние звуки и спокойный ритм жизни. Для 6 класса это тренирует внимание к деталям.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2026-05-15T04:16:13Z</dcterms:created>
  <dcterms:modified xsi:type="dcterms:W3CDTF">2026-05-15T04:16:13Z</dcterms:modified>
</cp:coreProperties>
</file>