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А.И. Солженицын о рассказах А.П. Чехова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Солженицын: разговор о правде, совести и человеке.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Солженицын: встреча двух эпох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писал о повседневной жизни конца XIX века, а Солженицын испытал войну, лагерь и цензуру. Поэтому Чехов стал для него образцом честной прозы без лозунгов и украшательства.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Солженицын особенно высоко оценивал Чехова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привлекала художественная честность Чехова: писатель не скрывает слабость человека, но и не упрощает его до схемы или обвинения.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ценил точность наблюдения, психологическую достоверность и умение показывать духовное неблагополучие через обычные бытовые ситуации.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было то, что Чехов не морализует открыто: читатель сам замечает самообман, равнодушие и нравственный надлом героя.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форма как большая литература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рассказ — широкий смысл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страниц у Чехова могут вместить характер героя, его среду и внутренний конфликт. Солженицын видел в этом редкую художественную концентрацию и смысловую плотность.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носитель идеи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подробность у Чехова работает на общий замысел. Маленький эпизод раскрывает страх, унижение, одиночество или привычку к компромиссу, поэтому рассказ звучит как большая литература.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навязывает готовый вывод и не превращает рассказ в урок. Его позиция ощущается, но не подавляет читателя.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из пауз, недоговорённости, интонации речи, жестов и композиции. Именно так возникает доверие к тексту.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включается в работу: сам сопоставляет детали, распознаёт проблему и оценивает поведение героя без подсказки автора.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Солженицына такая мера была признаком внутренней честности: литература убеждает не громкостью, а точностью и сдержанностью.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без нажима и без прямого назидания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Чехова Солженицын ценил больше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особенно выделял те качества, которые делают текст правдивым даже при внешней простоте сюжета.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достоинства Чехова — нравственная трезвость и точность детали; именно они создают эффект подлинности.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ключевых признаков, выделенных в теме презентации.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Чехова в оценке Солженицына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Солженицыну был близок не исключительный, а обычный человек — тот, кто устал, сомневается, боится и постепенно отступает от внутренней правды.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Чеховские герои редко совершают одно большое преступление; чаще они незаметно привыкают к пассивности и моральной расслабленности.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Солженицын видел серьёзный нравственный урок: мелкая уступка обстоятельствам способна перерасти во внутреннюю капитуляцию.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Чеховский персонаж ещё сохраняет совесть, но в нём уже заметны признаки её ослабления и утраты духовной собранности.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Солженицын читает чеховский рассказ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анализа: от детали к нравственному смыслу текста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тема интеллигенции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образованность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культурность и хороший тон сами по себе не гарантируют внутренней зрелости. Солженицын считывал в этом строгий вопрос к образованному человеку: отвечает ли он за свои слова и поступки.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правдой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Интеллигент у Чехова часто знает, как надо, но не делает выбора. Для Солженицына это не частная слабость, а нравственная проблема: знание без действия обесценивает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Расплывчатая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Нерешительность у Чехова видна не только в поступках, но и в словах: герой уклоняется, смягчает формулировки, прячется за общие фразы. Так проявляется внутреннее уклонение от правды.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боль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особенно остро воспринимал равнодушие к чужому страданию. Чеховская проза напоминает, что нравственная зрелость начинается там, где человек перестаёт оправдывать собственное бездействие.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Чехова и акцентов Солженицына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Солженицын читает Чехова через призму нравственной правды и ответственности.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видит в Чехове не только мастера формы, но и писателя нравственной честности.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материалам темы презентации.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как нравственный диагноз общества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начинает с обычного эпизода: разговора, визита, семейной неловкости. На первый взгляд это частный случай, но именно в нём проступают привычки и духовный климат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манера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интонации персонажей, повторам и недомолвкам Солженицын считывал скрытую болезнь общества. Речь у Чехова часто точнее прямых признаний показывает усталость и внутреннюю пустоту.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беда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героев к боли другого человека становится нравственной пробой. Равнодушие, оправдания и мягкая трусость выявляют не только личный характер, но и состояние эпохи.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диагноз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публицистики и лозунгов Чехов показывает духовную норму и её нарушение. Солженицын ценил именно такую точность: она обнажает болезнь среды и не скрывает её фальшью.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в которой слышна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гостиная, дешёвая мебель, неуютный угол — всё это у Чехова не просто фон. Такая обстановка подсказывает читателю, как живут герои, чего им не хватает и почему они внутренне скованы.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который говорит больше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ответом, неловкое движение рукой, сухая интонация — у Чехова это не случайности, а смысловые сигналы. Именно через них Солженицын видел точность наблюдения и историческую правду повседневности.
</a:t>
            </a:r>
            <a:endParaRPr lang="en-US" sz="84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столе, а не в заголовке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даже обычное письмо может изменить смысл сцены: оно говорит о надежде, долгe или несостоявшемся разговоре. Солженицын ценил такие вещи, потому что через них эпоха проступает без объяснений, почти физически.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которая раскрывает эпоху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Чехов не отрицал смысл жизни, а показывал, как трудно человеку сохранить честность и внутреннюю собранность.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взглядов А.И. Солженицына на Чехова по теме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6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упрощения — пессимизм, бесцельность и безыдейность — Солженицын последовательно отвергал.
</a:t>
            </a:r>
            <a:endParaRPr lang="en-US" sz="401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чеховских рассказов в интерпретации Солженицына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нравственный конфликт почти всегда рождается из повседневности, а не из исключительных событий.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инерция и совестный надлом; при этом сострадание удерживает текст от жесткого осуждения.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анализа чеховских рассказов в интерпретации А.И. Солженицына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 был важен для самого Солженицына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подтвердил, что литература может быть честной без лозунгов, эффектных жестов и искусственной героизации. Для Солженицына это было доказательством внутренней свободы писателя.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чеховской прозе Солженицын видел союзника в поиске правды о человеке, где важнее не внешний сюжет, а точность наблюдения, нравственная мера и уважение к факту.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Чехова помогала Солженицыну точнее сформулировать собственное понимание литературы как служения истине. В этом он видел не стиль, а нравственный выбор автора.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и продолжение смысла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Чеховский финал не ставит жёсткую точку, а оставляет пространство для размышления. Солженицын ценил это как доверие к читателю и к сложности реальной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 усиливает психологическую правду: в жизни далеко не каждый конфликт получает ясное разрешение. Поэтому открытый конец звучит у Чехова особенно убедительно.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последней строки смысл не исчезает, а продолжает работать в сознании читателя. Для Солженицына это означало: рассказ завершён формально, но не нравственно.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русской литературной традиции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русской классики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видел в Чехове продолжение традиции, где писатель отвечает не только за красоту формы, но и за правду свидетельства. Литература здесь становится нравственным трудом.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у Солженицына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внимание к «маленькому человеку», скрытой драме обыденности и внутреннему достоинству Чехов сохраняет связь с классикой. Именно эта линия была особенно близка Солженицыну.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Солженицына о Чехове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считал, что маленькая жизнь не бывает маленькой по нравственному смыслу. В обыденном эпизоде у Чехова всегда скрыт вопрос о свободе и достоинстве.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остаётся современным, потому что его герои сталкиваются с теми же испытаниями, что и люди позднейших эпох: страхом, самообманом, усталостью и соблазном уступки.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Солженицына Чехов — писатель, который проверяет человека на честность перед собой. Такая литература не развлекает, а заставляет думать о собственной совести.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44654"/>
            <a:ext cx="3170700" cy="10537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Аргументы, подтверждающие высокую оценку Чехова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почему Солженицын считал Чехова образцом честной прозы.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убеждает не декларацией, а точностью, внутренней мерой и умением показать нравственный конфликт в повседневной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презентации: А.И. Солженицын о рассказах А.П. Чехова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глазами Солженицына: литература как проверка совести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Солженицына Чехов — пример честной прозы, где сдержанность формы соединяется с нравственной силой. Его рассказы напоминают: правда о человеке начинается с правды о собственной совести.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2026-05-23T11:52:21Z</dcterms:created>
  <dcterms:modified xsi:type="dcterms:W3CDTF">2026-05-23T11:52:21Z</dcterms:modified>
</cp:coreProperties>
</file>