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Себастьян Бах и «Магнификат»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Песнь Марии, ставшая ярким духовным шедевром Баха.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Лейпциг и рождение большого духовного замысла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1723 году Бах начал новую работу в Лейпциге и сразу включился в создание музыки для богослужений. Именно здесь появился «Магнификат» — произведение, в котором праздничность сочетается с глубокой духовной выразительностью.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«Магнификат» в церковной традиции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христианском богослужении этот текст звучит как торжественная молитва и благодарение, особенно в вечерней службе.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разделил его на 12 коротких частей, чтобы каждая мысль текста получила свой музыкальный образ и настроение.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«Магнификат» — это гимн Марии из Евангелия от Луки, начинающийся словами: «Величит душа моя Господа».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Лейпциг начала XVIII века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музыка звучала повсюду
</a:t>
            </a:r>
            <a:pPr algn="l" indent="0" marL="0">
              <a:lnSpc>
                <a:spcPct val="115000"/>
              </a:lnSpc>
              <a:buNone/>
            </a:pPr>
            <a:r>
              <a:rPr lang="en-US" sz="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Лейпциг был торговым и университетским центром, где музыка сопровождала церковные службы, праздники и учёбу. Здесь Бах работал в среде, где духовное искусство имело особый авторитет и слышалось почти ежедневно.
</a:t>
            </a:r>
            <a:endParaRPr lang="en-US" sz="88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Святого Фомы как музыкальный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церкви Святого Фомы Бах выполнял свои обязанности кантора. Для изображения подходит её исторический облик: высокие стены, строгая архитектура и пространство, в котором хоровое звучание воспринималось особенно торжественно.
</a:t>
            </a:r>
            <a:endParaRPr lang="en-US" sz="801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как естественная среда для «Магнификата»
</a:t>
            </a:r>
            <a:pPr algn="l" indent="0" marL="0">
              <a:lnSpc>
                <a:spcPct val="115000"/>
              </a:lnSpc>
              <a:buNone/>
            </a:pPr>
            <a:r>
              <a:rPr lang="en-US" sz="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связано с праздничными службами, прежде всего с рождественским временем. В такой обстановке особенно уместны яркие трубы, литавры и большой хор, создающие ощущение света, радости и общего подъёма.
</a:t>
            </a:r>
            <a:endParaRPr lang="en-US" sz="8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произведение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частей «Магнификата» и их переходы от хора к сольным номерам и финальному славословию.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469" y="1162275"/>
            <a:ext cx="686906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13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«Магнификата» и их музыкальные образы
</a:t>
            </a:r>
            <a:endParaRPr lang="en-US" sz="2213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ключевых номеров показывают, как Бах соединяет смысл текста с разным характером музыки.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имеет собственный характер, но вместе они создают единый драматургический путь от радости к славословию.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Партитура «Магнификата» И. С. Баха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исполнителей в «Магнификате»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помогает Баху быстро менять масштаб звучания: от камерных эпизодов до блестящих праздничных сцен.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яркие эффекты дают трубы, литавры и хор, а более мягкую окраску — солисты, струнные и continuo.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Партитура «Магнификата» И. С. Баха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Солисты и хор: разные способы музыкального рассказа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 появляется в начале, в крупных кульминациях и в финале. Его звучание создаёт ощущение общего действия, силы и единого праздничного подъёма.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чередует сольные и хоровые эпизоды, чтобы слушатель не терял нить музыки. Благодаря этому произведение воспринимается как ясный и разнообразный рассказ.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Сольные номера доверены четырём голосам — сопрано, альту, тенору и басу. Они звучат как более личная, сосредоточенная речь, в которой важна интонация каждого слова.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распределение голосов делает форму выразительной: тихие, почти камерные моменты сменяются мощными массовыми звучаниями и снова возвращаются к более тонкой передаче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оркестра — струнные и basso continuo: опорная басовая линия с органом или клавесином. Именно они создают устойчивый фундамент, на котором строится всё звучание произведения.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присоединяются гобои, флейты, трубы и литавры, а старинные инструменты придают музыке особый тембр. Их звучание отличается от современного — оно более резкое, тёплое и выразительное.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Барочный оркестр Баха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Тональности и контрасты в произведении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особенно заметны в переходах между мягкими ариями и блестящими хоровыми разделами.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Тональные и фактурные смены помогают выделять смысловые вершины текста и усиливают праздничное впечатление.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Партитура «Магнификата» И. С. Баха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0948" y="2401195"/>
            <a:ext cx="359775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90948" y="3237659"/>
            <a:ext cx="359775" cy="479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Музыкальные приёмы, которые использует Бах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Имитация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часто вводит одну и ту же тему по очереди в разных голосах. Благодаря этому музыка звучит живо, как разговор нескольких собеседников, и становится особенно связной.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Нисходящие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говорит о смирении, понижении или унижении, мелодия нередко движется вниз. Такой приём помогает слушателю услышать смысл слов без перевода.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Восходящие линии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радости, подъёма и прославления Бах выбирает движение мелодии вверх. Оно создаёт ощущение света, движения и внутреннего воодушевления.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 ритм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ритмы придают музыке твёрдость, а мелизмы украшают отдельные слова. Так Бах делает текст более выразительным и запоминающимся на слух.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номера цикла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хор «Magnificat» сразу открывает произведение широко и торжественно. Он задаёт масштаб всего цикла и показывает, что перед слушателем не камерная пьеса, а большое духовное сочинение.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Ария «Et exultavit» звучит легче других номеров. В ней особенно слышны радость, плавность и ясная мелодия, поэтому этот эпизод воспринимается как светлая передышка внутри цикла.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«Fecit potentiam» выделяется сильным ритмом и энергией. Здесь Бах показывает мощь музыки: звучание становится плотнее, а движение — более решительным и напряжённым.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«Gloria Patri» завершает всё произведение как величественное славословие. После разнообразных эпизодов оно возвращает ощущение цельности, праздника и завершённости.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28696"/>
            <a:ext cx="4122000" cy="11638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текста и их музыкальный смысл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таблице показано, как Бах связывает важные слова латинского текста с определённым звучанием и характером музыки.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Бах не просто пишет музыку к словам, а переводит смысл фраз в темп, мелодию и характер звучания. Поэтому текст и музыка в произведении воспринимаются как единое целое.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Бах, «Magnificat»; сопоставление текста и музыкального образа по партитуре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превращается в музыкальный образ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Бах строит короткий номер: от смысла латинской фразы к выбору музыкальных средств и завершению каденцией.
</a:t>
            </a:r>
            <a:endParaRPr lang="en-US" sz="9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версия «Магнификата» была связана с рождественскими службами, поэтому в ней особенно заметны светлые краски, праздничный блеск и ощущение радостного ожидания.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Трубы и литавры усиливают торжественность, словно подчёркивают важность события. Именно поэтому произведение часто воспринимается как музыка большого церковного праздника, а не только как молитвенный текст.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и рождественский характер «Магнификата»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«Магнификат» считают шедевром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короткое, но в нём нет лишних эпизодов: каждая часть добавляет новый оттенок смысла и звучания.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«Магнификата» — в точности, разнообразии и цельности. Бах соединяет выразительный текст с богатой музыкой, поэтому цикл запоминается сразу.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строения и выразительных средств «Magnificat» И. С. Баха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«Магнификат» звучит сегодня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произведение часто исполняют профессиональные хоры и оркестры на концертах и фестивалях. Его любят за ясную форму, яркие контрасты и мощное праздничное звучание.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«Магнификат» звучит и на исторических инструментах, и в современном составе. Оба варианта помогают услышать разные стороны музыки Баха: старинную окраску тембра или более привычное симфоническое звучание.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это удобный пример того, как музыка может рассказывать смысл без слов. По нему легко учиться слышать настроение, состав исполнителей и связь между текстом и мелодией.
</a:t>
            </a:r>
            <a:endParaRPr lang="en-US" sz="11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обращать внимание при слушании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 внимание на повторяющиеся темы: они появляются в разных голосах и создают ощущение порядка. Такой приём делает музыку похожей на хорошо организованный разговор.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 за тем, как меняются громкость и плотность звучания. Тихие эпизоды часто готовят более яркие моменты, а громкие части подчёркивают важные слова текста.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 услышать, где звучит хор, а где поют солисты. Это помогает понять, как Бах чередует общее торжество и более личное, спокойное высказывание.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мелодию и ритм вместе со словами. Радость обычно передаётся подвижной музыкой, а величие — более широкими, сильными и устойчивыми интонациями.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1428860"/>
            <a:ext cx="8244000" cy="14063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версии «Магнификата»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ранней и поздней редакций помогает понять, как Бах дорабатывал произведение, усиливая его цельность и праздничное звучание.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версии передают одну идею, но поздняя редакция звучит более ярко и торжественно. Переработка усиливает праздничный характер произведения.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Сохранившиеся редакции «Magnificat» И. С. Баха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«Магнификат» важен и сегодня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«Магнификат» показывает, как Бах превращал короткий латинский текст в большое и выразительное произведение. В нём слышны мастерство хора, красота мелодий и сила музыкального образа.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2026-05-25T00:27:31Z</dcterms:created>
  <dcterms:modified xsi:type="dcterms:W3CDTF">2026-05-25T00:27:31Z</dcterms:modified>
</cp:coreProperties>
</file>